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8" r:id="rId11"/>
    <p:sldId id="264" r:id="rId12"/>
    <p:sldId id="265" r:id="rId13"/>
    <p:sldId id="271" r:id="rId14"/>
    <p:sldId id="272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38" d="100"/>
          <a:sy n="38" d="100"/>
        </p:scale>
        <p:origin x="66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C62FC5-DC57-4351-BCE4-BA383C7D2074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05B55CB-07E1-4155-9569-123E3431A512}">
      <dgm:prSet/>
      <dgm:spPr/>
      <dgm:t>
        <a:bodyPr/>
        <a:lstStyle/>
        <a:p>
          <a:r>
            <a:rPr lang="en-CA"/>
            <a:t>Crankpin clearance</a:t>
          </a:r>
          <a:endParaRPr lang="en-US"/>
        </a:p>
      </dgm:t>
    </dgm:pt>
    <dgm:pt modelId="{2C474251-B001-49D4-8ED5-2526196A7351}" type="parTrans" cxnId="{BFD85A66-609B-44C1-ACB4-85AC650F511D}">
      <dgm:prSet/>
      <dgm:spPr/>
      <dgm:t>
        <a:bodyPr/>
        <a:lstStyle/>
        <a:p>
          <a:endParaRPr lang="en-US"/>
        </a:p>
      </dgm:t>
    </dgm:pt>
    <dgm:pt modelId="{FA9456ED-1EE8-4812-854A-F7164489ACD9}" type="sibTrans" cxnId="{BFD85A66-609B-44C1-ACB4-85AC650F511D}">
      <dgm:prSet/>
      <dgm:spPr/>
      <dgm:t>
        <a:bodyPr/>
        <a:lstStyle/>
        <a:p>
          <a:endParaRPr lang="en-US"/>
        </a:p>
      </dgm:t>
    </dgm:pt>
    <dgm:pt modelId="{C22DE714-8FAB-49F7-A956-1E6632A365AF}">
      <dgm:prSet/>
      <dgm:spPr/>
      <dgm:t>
        <a:bodyPr/>
        <a:lstStyle/>
        <a:p>
          <a:r>
            <a:rPr lang="en-CA"/>
            <a:t>Hardly matters at all!</a:t>
          </a:r>
          <a:endParaRPr lang="en-US"/>
        </a:p>
      </dgm:t>
    </dgm:pt>
    <dgm:pt modelId="{F4E1D790-8997-4F27-A9AF-13F9BB4C25AF}" type="parTrans" cxnId="{CA7D0265-E61B-47EC-907D-4703331F6CEB}">
      <dgm:prSet/>
      <dgm:spPr/>
      <dgm:t>
        <a:bodyPr/>
        <a:lstStyle/>
        <a:p>
          <a:endParaRPr lang="en-US"/>
        </a:p>
      </dgm:t>
    </dgm:pt>
    <dgm:pt modelId="{374995D5-2504-4301-9C46-FF607ABDF35B}" type="sibTrans" cxnId="{CA7D0265-E61B-47EC-907D-4703331F6CEB}">
      <dgm:prSet/>
      <dgm:spPr/>
      <dgm:t>
        <a:bodyPr/>
        <a:lstStyle/>
        <a:p>
          <a:endParaRPr lang="en-US"/>
        </a:p>
      </dgm:t>
    </dgm:pt>
    <dgm:pt modelId="{5C04CED7-1B57-43EB-8F72-26B0F6CA1DBC}">
      <dgm:prSet/>
      <dgm:spPr/>
      <dgm:t>
        <a:bodyPr/>
        <a:lstStyle/>
        <a:p>
          <a:r>
            <a:rPr lang="en-CA"/>
            <a:t>Out-of quarter</a:t>
          </a:r>
          <a:endParaRPr lang="en-US"/>
        </a:p>
      </dgm:t>
    </dgm:pt>
    <dgm:pt modelId="{192C6903-5F6D-4B3A-BAB6-F32E3E772A57}" type="parTrans" cxnId="{707480F4-E066-4FB8-864B-86CED6E38F18}">
      <dgm:prSet/>
      <dgm:spPr/>
      <dgm:t>
        <a:bodyPr/>
        <a:lstStyle/>
        <a:p>
          <a:endParaRPr lang="en-US"/>
        </a:p>
      </dgm:t>
    </dgm:pt>
    <dgm:pt modelId="{71771DA7-2761-46A9-AA25-0FC05BA61F67}" type="sibTrans" cxnId="{707480F4-E066-4FB8-864B-86CED6E38F18}">
      <dgm:prSet/>
      <dgm:spPr/>
      <dgm:t>
        <a:bodyPr/>
        <a:lstStyle/>
        <a:p>
          <a:endParaRPr lang="en-US"/>
        </a:p>
      </dgm:t>
    </dgm:pt>
    <dgm:pt modelId="{2A279909-C95E-465A-B049-53C7B3DBA10A}">
      <dgm:prSet/>
      <dgm:spPr/>
      <dgm:t>
        <a:bodyPr/>
        <a:lstStyle/>
        <a:p>
          <a:r>
            <a:rPr lang="en-CA"/>
            <a:t>Up to +/-8 degrees</a:t>
          </a:r>
          <a:endParaRPr lang="en-US"/>
        </a:p>
      </dgm:t>
    </dgm:pt>
    <dgm:pt modelId="{91CDAB5B-5069-46F1-BEFE-DF5DAF7D3EEA}" type="parTrans" cxnId="{5AD27306-E1D8-47D7-85C3-C01F376CDBD1}">
      <dgm:prSet/>
      <dgm:spPr/>
      <dgm:t>
        <a:bodyPr/>
        <a:lstStyle/>
        <a:p>
          <a:endParaRPr lang="en-US"/>
        </a:p>
      </dgm:t>
    </dgm:pt>
    <dgm:pt modelId="{3B4FCB58-E157-4672-A6DF-0CFDA3038C77}" type="sibTrans" cxnId="{5AD27306-E1D8-47D7-85C3-C01F376CDBD1}">
      <dgm:prSet/>
      <dgm:spPr/>
      <dgm:t>
        <a:bodyPr/>
        <a:lstStyle/>
        <a:p>
          <a:endParaRPr lang="en-US"/>
        </a:p>
      </dgm:t>
    </dgm:pt>
    <dgm:pt modelId="{407CC6FE-C50C-48C3-8623-6F4A25EA8BF2}">
      <dgm:prSet/>
      <dgm:spPr/>
      <dgm:t>
        <a:bodyPr/>
        <a:lstStyle/>
        <a:p>
          <a:r>
            <a:rPr lang="en-CA"/>
            <a:t>Eccentricity</a:t>
          </a:r>
          <a:endParaRPr lang="en-US"/>
        </a:p>
      </dgm:t>
    </dgm:pt>
    <dgm:pt modelId="{02E2F472-E0AF-4EB1-ADAC-F48C30B2C3A1}" type="parTrans" cxnId="{A53D04E8-6F61-492F-B9B7-A12D4A71D9CF}">
      <dgm:prSet/>
      <dgm:spPr/>
      <dgm:t>
        <a:bodyPr/>
        <a:lstStyle/>
        <a:p>
          <a:endParaRPr lang="en-US"/>
        </a:p>
      </dgm:t>
    </dgm:pt>
    <dgm:pt modelId="{DDAABE1E-637B-4BA9-A945-758D25DC69C2}" type="sibTrans" cxnId="{A53D04E8-6F61-492F-B9B7-A12D4A71D9CF}">
      <dgm:prSet/>
      <dgm:spPr/>
      <dgm:t>
        <a:bodyPr/>
        <a:lstStyle/>
        <a:p>
          <a:endParaRPr lang="en-US"/>
        </a:p>
      </dgm:t>
    </dgm:pt>
    <dgm:pt modelId="{192785B0-6A7B-46A3-864F-C6174B41E003}">
      <dgm:prSet/>
      <dgm:spPr/>
      <dgm:t>
        <a:bodyPr/>
        <a:lstStyle/>
        <a:p>
          <a:r>
            <a:rPr lang="en-CA" dirty="0"/>
            <a:t>Up to .022”</a:t>
          </a:r>
          <a:endParaRPr lang="en-US" dirty="0"/>
        </a:p>
      </dgm:t>
    </dgm:pt>
    <dgm:pt modelId="{B498C3E9-FA52-48E0-86A5-96C808B3A78E}" type="parTrans" cxnId="{504DC248-4B46-424B-BC60-0EC4FCD7A8FE}">
      <dgm:prSet/>
      <dgm:spPr/>
      <dgm:t>
        <a:bodyPr/>
        <a:lstStyle/>
        <a:p>
          <a:endParaRPr lang="en-US"/>
        </a:p>
      </dgm:t>
    </dgm:pt>
    <dgm:pt modelId="{89630424-2F9D-4EE1-9381-1967FE6555C7}" type="sibTrans" cxnId="{504DC248-4B46-424B-BC60-0EC4FCD7A8FE}">
      <dgm:prSet/>
      <dgm:spPr/>
      <dgm:t>
        <a:bodyPr/>
        <a:lstStyle/>
        <a:p>
          <a:endParaRPr lang="en-US"/>
        </a:p>
      </dgm:t>
    </dgm:pt>
    <dgm:pt modelId="{49D271B2-DDDD-4810-A785-993A5051757E}">
      <dgm:prSet/>
      <dgm:spPr/>
      <dgm:t>
        <a:bodyPr/>
        <a:lstStyle/>
        <a:p>
          <a:r>
            <a:rPr lang="en-US" dirty="0"/>
            <a:t>Crankpin size</a:t>
          </a:r>
        </a:p>
      </dgm:t>
    </dgm:pt>
    <dgm:pt modelId="{550824A5-E86D-43C6-A203-ACC4D71492B9}" type="parTrans" cxnId="{E8E94B30-5D7E-4D6A-8E79-6F282D09A9C6}">
      <dgm:prSet/>
      <dgm:spPr/>
      <dgm:t>
        <a:bodyPr/>
        <a:lstStyle/>
        <a:p>
          <a:endParaRPr lang="en-CA"/>
        </a:p>
      </dgm:t>
    </dgm:pt>
    <dgm:pt modelId="{167CA585-EE30-4D10-8A4C-F990EEF81D77}" type="sibTrans" cxnId="{E8E94B30-5D7E-4D6A-8E79-6F282D09A9C6}">
      <dgm:prSet/>
      <dgm:spPr/>
      <dgm:t>
        <a:bodyPr/>
        <a:lstStyle/>
        <a:p>
          <a:endParaRPr lang="en-CA"/>
        </a:p>
      </dgm:t>
    </dgm:pt>
    <dgm:pt modelId="{C60B8B3C-4F26-4540-B21B-1624CBB8A60B}">
      <dgm:prSet/>
      <dgm:spPr/>
      <dgm:t>
        <a:bodyPr/>
        <a:lstStyle/>
        <a:p>
          <a:r>
            <a:rPr lang="en-US" dirty="0"/>
            <a:t>No effect on out of-quarter or eccentricity tolerance.</a:t>
          </a:r>
        </a:p>
      </dgm:t>
    </dgm:pt>
    <dgm:pt modelId="{D2808209-D91D-4F6C-BE51-759AAEDCA297}" type="parTrans" cxnId="{F0CACB06-8291-4F8A-A6CA-41085E485C4F}">
      <dgm:prSet/>
      <dgm:spPr/>
      <dgm:t>
        <a:bodyPr/>
        <a:lstStyle/>
        <a:p>
          <a:endParaRPr lang="en-CA"/>
        </a:p>
      </dgm:t>
    </dgm:pt>
    <dgm:pt modelId="{52194C6D-2B0A-493C-901C-22CB03B112F4}" type="sibTrans" cxnId="{F0CACB06-8291-4F8A-A6CA-41085E485C4F}">
      <dgm:prSet/>
      <dgm:spPr/>
      <dgm:t>
        <a:bodyPr/>
        <a:lstStyle/>
        <a:p>
          <a:endParaRPr lang="en-CA"/>
        </a:p>
      </dgm:t>
    </dgm:pt>
    <dgm:pt modelId="{EE902EB8-C2C1-4AB5-8958-0EA0162644CA}">
      <dgm:prSet/>
      <dgm:spPr/>
      <dgm:t>
        <a:bodyPr/>
        <a:lstStyle/>
        <a:p>
          <a:r>
            <a:rPr lang="en-US" dirty="0"/>
            <a:t>Compensation</a:t>
          </a:r>
        </a:p>
      </dgm:t>
    </dgm:pt>
    <dgm:pt modelId="{4E679BDE-A33D-4CA4-B6AC-B1F00E7A6A3F}" type="parTrans" cxnId="{BB034555-C033-4ADA-B4A9-471701572620}">
      <dgm:prSet/>
      <dgm:spPr/>
      <dgm:t>
        <a:bodyPr/>
        <a:lstStyle/>
        <a:p>
          <a:endParaRPr lang="en-CA"/>
        </a:p>
      </dgm:t>
    </dgm:pt>
    <dgm:pt modelId="{D3869CC7-901B-4264-9CB6-D8BA6CF02460}" type="sibTrans" cxnId="{BB034555-C033-4ADA-B4A9-471701572620}">
      <dgm:prSet/>
      <dgm:spPr/>
      <dgm:t>
        <a:bodyPr/>
        <a:lstStyle/>
        <a:p>
          <a:endParaRPr lang="en-CA"/>
        </a:p>
      </dgm:t>
    </dgm:pt>
    <dgm:pt modelId="{2A110CA0-4C46-401C-ACBA-52DB715EA9D3}">
      <dgm:prSet/>
      <dgm:spPr/>
      <dgm:t>
        <a:bodyPr/>
        <a:lstStyle/>
        <a:p>
          <a:r>
            <a:rPr lang="en-US" b="1" dirty="0"/>
            <a:t>Magnifies any roughness</a:t>
          </a:r>
        </a:p>
      </dgm:t>
    </dgm:pt>
    <dgm:pt modelId="{06B13464-ECC6-47C4-A07F-274DEDEE7411}" type="parTrans" cxnId="{03E3ACB5-1F51-4C47-BE56-50E96F8950DC}">
      <dgm:prSet/>
      <dgm:spPr/>
      <dgm:t>
        <a:bodyPr/>
        <a:lstStyle/>
        <a:p>
          <a:endParaRPr lang="en-CA"/>
        </a:p>
      </dgm:t>
    </dgm:pt>
    <dgm:pt modelId="{FC454661-5EF4-450E-8FCB-0D2035E83FFC}" type="sibTrans" cxnId="{03E3ACB5-1F51-4C47-BE56-50E96F8950DC}">
      <dgm:prSet/>
      <dgm:spPr/>
      <dgm:t>
        <a:bodyPr/>
        <a:lstStyle/>
        <a:p>
          <a:endParaRPr lang="en-CA"/>
        </a:p>
      </dgm:t>
    </dgm:pt>
    <dgm:pt modelId="{51B10F47-6E41-45CF-8A54-891C3540947F}" type="pres">
      <dgm:prSet presAssocID="{E9C62FC5-DC57-4351-BCE4-BA383C7D2074}" presName="linear" presStyleCnt="0">
        <dgm:presLayoutVars>
          <dgm:dir/>
          <dgm:animLvl val="lvl"/>
          <dgm:resizeHandles val="exact"/>
        </dgm:presLayoutVars>
      </dgm:prSet>
      <dgm:spPr/>
    </dgm:pt>
    <dgm:pt modelId="{CDB68E08-75E8-429C-A701-F3060F269333}" type="pres">
      <dgm:prSet presAssocID="{105B55CB-07E1-4155-9569-123E3431A512}" presName="parentLin" presStyleCnt="0"/>
      <dgm:spPr/>
    </dgm:pt>
    <dgm:pt modelId="{DD3CC69E-2015-4A90-BCAE-6DD31402EE94}" type="pres">
      <dgm:prSet presAssocID="{105B55CB-07E1-4155-9569-123E3431A512}" presName="parentLeftMargin" presStyleLbl="node1" presStyleIdx="0" presStyleCnt="5"/>
      <dgm:spPr/>
    </dgm:pt>
    <dgm:pt modelId="{698EC8BB-5B70-4822-B277-09E7089B4F9F}" type="pres">
      <dgm:prSet presAssocID="{105B55CB-07E1-4155-9569-123E3431A51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75C77A1-AE5E-4AFC-A124-4B69F9C798D8}" type="pres">
      <dgm:prSet presAssocID="{105B55CB-07E1-4155-9569-123E3431A512}" presName="negativeSpace" presStyleCnt="0"/>
      <dgm:spPr/>
    </dgm:pt>
    <dgm:pt modelId="{3C9E1BB3-B163-451B-A677-61EE83704F63}" type="pres">
      <dgm:prSet presAssocID="{105B55CB-07E1-4155-9569-123E3431A512}" presName="childText" presStyleLbl="conFgAcc1" presStyleIdx="0" presStyleCnt="5">
        <dgm:presLayoutVars>
          <dgm:bulletEnabled val="1"/>
        </dgm:presLayoutVars>
      </dgm:prSet>
      <dgm:spPr/>
    </dgm:pt>
    <dgm:pt modelId="{0C118528-AB84-424C-BE07-37950374D66A}" type="pres">
      <dgm:prSet presAssocID="{FA9456ED-1EE8-4812-854A-F7164489ACD9}" presName="spaceBetweenRectangles" presStyleCnt="0"/>
      <dgm:spPr/>
    </dgm:pt>
    <dgm:pt modelId="{C6B56F73-D153-4DF8-B465-413F57FA56D4}" type="pres">
      <dgm:prSet presAssocID="{5C04CED7-1B57-43EB-8F72-26B0F6CA1DBC}" presName="parentLin" presStyleCnt="0"/>
      <dgm:spPr/>
    </dgm:pt>
    <dgm:pt modelId="{99216A12-FAAD-4B80-96C7-34282DE8E45C}" type="pres">
      <dgm:prSet presAssocID="{5C04CED7-1B57-43EB-8F72-26B0F6CA1DBC}" presName="parentLeftMargin" presStyleLbl="node1" presStyleIdx="0" presStyleCnt="5"/>
      <dgm:spPr/>
    </dgm:pt>
    <dgm:pt modelId="{10DE7D01-93AC-4134-9551-0C15F6D59CE9}" type="pres">
      <dgm:prSet presAssocID="{5C04CED7-1B57-43EB-8F72-26B0F6CA1DB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0E29D46-0007-45E0-A029-FD81FD474C5E}" type="pres">
      <dgm:prSet presAssocID="{5C04CED7-1B57-43EB-8F72-26B0F6CA1DBC}" presName="negativeSpace" presStyleCnt="0"/>
      <dgm:spPr/>
    </dgm:pt>
    <dgm:pt modelId="{8A3B4049-7F00-47C5-AE24-CE44944B88A2}" type="pres">
      <dgm:prSet presAssocID="{5C04CED7-1B57-43EB-8F72-26B0F6CA1DBC}" presName="childText" presStyleLbl="conFgAcc1" presStyleIdx="1" presStyleCnt="5">
        <dgm:presLayoutVars>
          <dgm:bulletEnabled val="1"/>
        </dgm:presLayoutVars>
      </dgm:prSet>
      <dgm:spPr/>
    </dgm:pt>
    <dgm:pt modelId="{A97FF141-36C0-4A45-B99E-E8F486ECEE85}" type="pres">
      <dgm:prSet presAssocID="{71771DA7-2761-46A9-AA25-0FC05BA61F67}" presName="spaceBetweenRectangles" presStyleCnt="0"/>
      <dgm:spPr/>
    </dgm:pt>
    <dgm:pt modelId="{2023720F-38A7-479F-8A58-DB69C4372748}" type="pres">
      <dgm:prSet presAssocID="{407CC6FE-C50C-48C3-8623-6F4A25EA8BF2}" presName="parentLin" presStyleCnt="0"/>
      <dgm:spPr/>
    </dgm:pt>
    <dgm:pt modelId="{3D33520E-6D60-4F3E-AC49-1CC46B9EC1E7}" type="pres">
      <dgm:prSet presAssocID="{407CC6FE-C50C-48C3-8623-6F4A25EA8BF2}" presName="parentLeftMargin" presStyleLbl="node1" presStyleIdx="1" presStyleCnt="5"/>
      <dgm:spPr/>
    </dgm:pt>
    <dgm:pt modelId="{5EE79FB5-B0F2-426F-B1D1-A1B516B749B6}" type="pres">
      <dgm:prSet presAssocID="{407CC6FE-C50C-48C3-8623-6F4A25EA8BF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06B3806-F412-4F58-A931-9DE214FBB785}" type="pres">
      <dgm:prSet presAssocID="{407CC6FE-C50C-48C3-8623-6F4A25EA8BF2}" presName="negativeSpace" presStyleCnt="0"/>
      <dgm:spPr/>
    </dgm:pt>
    <dgm:pt modelId="{2496AF4D-454C-42C3-8D1A-86083724C568}" type="pres">
      <dgm:prSet presAssocID="{407CC6FE-C50C-48C3-8623-6F4A25EA8BF2}" presName="childText" presStyleLbl="conFgAcc1" presStyleIdx="2" presStyleCnt="5">
        <dgm:presLayoutVars>
          <dgm:bulletEnabled val="1"/>
        </dgm:presLayoutVars>
      </dgm:prSet>
      <dgm:spPr/>
    </dgm:pt>
    <dgm:pt modelId="{D09C48C5-ECC2-4F3A-B87F-B12DDED2516E}" type="pres">
      <dgm:prSet presAssocID="{DDAABE1E-637B-4BA9-A945-758D25DC69C2}" presName="spaceBetweenRectangles" presStyleCnt="0"/>
      <dgm:spPr/>
    </dgm:pt>
    <dgm:pt modelId="{35450280-E19B-438B-8989-7F2A130489CF}" type="pres">
      <dgm:prSet presAssocID="{49D271B2-DDDD-4810-A785-993A5051757E}" presName="parentLin" presStyleCnt="0"/>
      <dgm:spPr/>
    </dgm:pt>
    <dgm:pt modelId="{A497266F-0733-4A11-BBAD-842A1A04BB92}" type="pres">
      <dgm:prSet presAssocID="{49D271B2-DDDD-4810-A785-993A5051757E}" presName="parentLeftMargin" presStyleLbl="node1" presStyleIdx="2" presStyleCnt="5"/>
      <dgm:spPr/>
    </dgm:pt>
    <dgm:pt modelId="{4283875F-0234-43A4-BEC2-3837EF0D6057}" type="pres">
      <dgm:prSet presAssocID="{49D271B2-DDDD-4810-A785-993A5051757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33C61B5D-2A8D-4D77-AD79-284DDBC588C6}" type="pres">
      <dgm:prSet presAssocID="{49D271B2-DDDD-4810-A785-993A5051757E}" presName="negativeSpace" presStyleCnt="0"/>
      <dgm:spPr/>
    </dgm:pt>
    <dgm:pt modelId="{405195A4-A956-48CB-836C-FC3DB50D2325}" type="pres">
      <dgm:prSet presAssocID="{49D271B2-DDDD-4810-A785-993A5051757E}" presName="childText" presStyleLbl="conFgAcc1" presStyleIdx="3" presStyleCnt="5">
        <dgm:presLayoutVars>
          <dgm:bulletEnabled val="1"/>
        </dgm:presLayoutVars>
      </dgm:prSet>
      <dgm:spPr/>
    </dgm:pt>
    <dgm:pt modelId="{02A151C5-F223-4EFF-A9A1-BF1662DD8BE7}" type="pres">
      <dgm:prSet presAssocID="{167CA585-EE30-4D10-8A4C-F990EEF81D77}" presName="spaceBetweenRectangles" presStyleCnt="0"/>
      <dgm:spPr/>
    </dgm:pt>
    <dgm:pt modelId="{270D2E8A-57E9-4A42-A1DB-B8F1C0769CC2}" type="pres">
      <dgm:prSet presAssocID="{EE902EB8-C2C1-4AB5-8958-0EA0162644CA}" presName="parentLin" presStyleCnt="0"/>
      <dgm:spPr/>
    </dgm:pt>
    <dgm:pt modelId="{76C34FF6-4DF0-45EC-8A44-5DD2AAF15978}" type="pres">
      <dgm:prSet presAssocID="{EE902EB8-C2C1-4AB5-8958-0EA0162644CA}" presName="parentLeftMargin" presStyleLbl="node1" presStyleIdx="3" presStyleCnt="5"/>
      <dgm:spPr/>
    </dgm:pt>
    <dgm:pt modelId="{C902D81C-DD27-4C12-8243-2BBAA0B1F1B4}" type="pres">
      <dgm:prSet presAssocID="{EE902EB8-C2C1-4AB5-8958-0EA0162644CA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4B98CFD1-9DF9-48D1-B5D0-A718DD3A8376}" type="pres">
      <dgm:prSet presAssocID="{EE902EB8-C2C1-4AB5-8958-0EA0162644CA}" presName="negativeSpace" presStyleCnt="0"/>
      <dgm:spPr/>
    </dgm:pt>
    <dgm:pt modelId="{85B1BA7E-8D63-4242-BC3A-CB1F6DD5DD62}" type="pres">
      <dgm:prSet presAssocID="{EE902EB8-C2C1-4AB5-8958-0EA0162644CA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6B635805-2010-4FD3-80FD-F71EC1000EFE}" type="presOf" srcId="{C60B8B3C-4F26-4540-B21B-1624CBB8A60B}" destId="{405195A4-A956-48CB-836C-FC3DB50D2325}" srcOrd="0" destOrd="0" presId="urn:microsoft.com/office/officeart/2005/8/layout/list1"/>
    <dgm:cxn modelId="{5AD27306-E1D8-47D7-85C3-C01F376CDBD1}" srcId="{5C04CED7-1B57-43EB-8F72-26B0F6CA1DBC}" destId="{2A279909-C95E-465A-B049-53C7B3DBA10A}" srcOrd="0" destOrd="0" parTransId="{91CDAB5B-5069-46F1-BEFE-DF5DAF7D3EEA}" sibTransId="{3B4FCB58-E157-4672-A6DF-0CFDA3038C77}"/>
    <dgm:cxn modelId="{F0CACB06-8291-4F8A-A6CA-41085E485C4F}" srcId="{49D271B2-DDDD-4810-A785-993A5051757E}" destId="{C60B8B3C-4F26-4540-B21B-1624CBB8A60B}" srcOrd="0" destOrd="0" parTransId="{D2808209-D91D-4F6C-BE51-759AAEDCA297}" sibTransId="{52194C6D-2B0A-493C-901C-22CB03B112F4}"/>
    <dgm:cxn modelId="{38C4500D-0506-4F4D-80F3-5D2CB9E94B46}" type="presOf" srcId="{105B55CB-07E1-4155-9569-123E3431A512}" destId="{DD3CC69E-2015-4A90-BCAE-6DD31402EE94}" srcOrd="0" destOrd="0" presId="urn:microsoft.com/office/officeart/2005/8/layout/list1"/>
    <dgm:cxn modelId="{90C98F12-8498-4027-AAE7-AB09803A104C}" type="presOf" srcId="{2A110CA0-4C46-401C-ACBA-52DB715EA9D3}" destId="{85B1BA7E-8D63-4242-BC3A-CB1F6DD5DD62}" srcOrd="0" destOrd="0" presId="urn:microsoft.com/office/officeart/2005/8/layout/list1"/>
    <dgm:cxn modelId="{69993529-83F0-479B-B996-4CEF8C664384}" type="presOf" srcId="{2A279909-C95E-465A-B049-53C7B3DBA10A}" destId="{8A3B4049-7F00-47C5-AE24-CE44944B88A2}" srcOrd="0" destOrd="0" presId="urn:microsoft.com/office/officeart/2005/8/layout/list1"/>
    <dgm:cxn modelId="{E8E94B30-5D7E-4D6A-8E79-6F282D09A9C6}" srcId="{E9C62FC5-DC57-4351-BCE4-BA383C7D2074}" destId="{49D271B2-DDDD-4810-A785-993A5051757E}" srcOrd="3" destOrd="0" parTransId="{550824A5-E86D-43C6-A203-ACC4D71492B9}" sibTransId="{167CA585-EE30-4D10-8A4C-F990EEF81D77}"/>
    <dgm:cxn modelId="{CA7D0265-E61B-47EC-907D-4703331F6CEB}" srcId="{105B55CB-07E1-4155-9569-123E3431A512}" destId="{C22DE714-8FAB-49F7-A956-1E6632A365AF}" srcOrd="0" destOrd="0" parTransId="{F4E1D790-8997-4F27-A9AF-13F9BB4C25AF}" sibTransId="{374995D5-2504-4301-9C46-FF607ABDF35B}"/>
    <dgm:cxn modelId="{BFD85A66-609B-44C1-ACB4-85AC650F511D}" srcId="{E9C62FC5-DC57-4351-BCE4-BA383C7D2074}" destId="{105B55CB-07E1-4155-9569-123E3431A512}" srcOrd="0" destOrd="0" parTransId="{2C474251-B001-49D4-8ED5-2526196A7351}" sibTransId="{FA9456ED-1EE8-4812-854A-F7164489ACD9}"/>
    <dgm:cxn modelId="{504DC248-4B46-424B-BC60-0EC4FCD7A8FE}" srcId="{407CC6FE-C50C-48C3-8623-6F4A25EA8BF2}" destId="{192785B0-6A7B-46A3-864F-C6174B41E003}" srcOrd="0" destOrd="0" parTransId="{B498C3E9-FA52-48E0-86A5-96C808B3A78E}" sibTransId="{89630424-2F9D-4EE1-9381-1967FE6555C7}"/>
    <dgm:cxn modelId="{E220B24D-563B-4A62-8BE9-BCE7038D790B}" type="presOf" srcId="{E9C62FC5-DC57-4351-BCE4-BA383C7D2074}" destId="{51B10F47-6E41-45CF-8A54-891C3540947F}" srcOrd="0" destOrd="0" presId="urn:microsoft.com/office/officeart/2005/8/layout/list1"/>
    <dgm:cxn modelId="{BB034555-C033-4ADA-B4A9-471701572620}" srcId="{E9C62FC5-DC57-4351-BCE4-BA383C7D2074}" destId="{EE902EB8-C2C1-4AB5-8958-0EA0162644CA}" srcOrd="4" destOrd="0" parTransId="{4E679BDE-A33D-4CA4-B6AC-B1F00E7A6A3F}" sibTransId="{D3869CC7-901B-4264-9CB6-D8BA6CF02460}"/>
    <dgm:cxn modelId="{AC870176-F716-45BE-94E5-7C821C8B5023}" type="presOf" srcId="{192785B0-6A7B-46A3-864F-C6174B41E003}" destId="{2496AF4D-454C-42C3-8D1A-86083724C568}" srcOrd="0" destOrd="0" presId="urn:microsoft.com/office/officeart/2005/8/layout/list1"/>
    <dgm:cxn modelId="{793A428D-3EA0-4032-9FB2-5BD3ADFAF8D8}" type="presOf" srcId="{EE902EB8-C2C1-4AB5-8958-0EA0162644CA}" destId="{C902D81C-DD27-4C12-8243-2BBAA0B1F1B4}" srcOrd="1" destOrd="0" presId="urn:microsoft.com/office/officeart/2005/8/layout/list1"/>
    <dgm:cxn modelId="{CD720C9D-BA82-43E2-9AEA-CC700FBD865D}" type="presOf" srcId="{EE902EB8-C2C1-4AB5-8958-0EA0162644CA}" destId="{76C34FF6-4DF0-45EC-8A44-5DD2AAF15978}" srcOrd="0" destOrd="0" presId="urn:microsoft.com/office/officeart/2005/8/layout/list1"/>
    <dgm:cxn modelId="{234A41B0-5C2D-4D49-9BE3-9BD6C511E1BE}" type="presOf" srcId="{49D271B2-DDDD-4810-A785-993A5051757E}" destId="{A497266F-0733-4A11-BBAD-842A1A04BB92}" srcOrd="0" destOrd="0" presId="urn:microsoft.com/office/officeart/2005/8/layout/list1"/>
    <dgm:cxn modelId="{03E3ACB5-1F51-4C47-BE56-50E96F8950DC}" srcId="{EE902EB8-C2C1-4AB5-8958-0EA0162644CA}" destId="{2A110CA0-4C46-401C-ACBA-52DB715EA9D3}" srcOrd="0" destOrd="0" parTransId="{06B13464-ECC6-47C4-A07F-274DEDEE7411}" sibTransId="{FC454661-5EF4-450E-8FCB-0D2035E83FFC}"/>
    <dgm:cxn modelId="{C359B3BB-7B86-473F-BE98-5058817634EA}" type="presOf" srcId="{5C04CED7-1B57-43EB-8F72-26B0F6CA1DBC}" destId="{10DE7D01-93AC-4134-9551-0C15F6D59CE9}" srcOrd="1" destOrd="0" presId="urn:microsoft.com/office/officeart/2005/8/layout/list1"/>
    <dgm:cxn modelId="{AB3375D2-C449-4551-9468-6B52660C3CF4}" type="presOf" srcId="{5C04CED7-1B57-43EB-8F72-26B0F6CA1DBC}" destId="{99216A12-FAAD-4B80-96C7-34282DE8E45C}" srcOrd="0" destOrd="0" presId="urn:microsoft.com/office/officeart/2005/8/layout/list1"/>
    <dgm:cxn modelId="{04C8EDDF-A4DE-4932-8EA5-31E7B440F188}" type="presOf" srcId="{49D271B2-DDDD-4810-A785-993A5051757E}" destId="{4283875F-0234-43A4-BEC2-3837EF0D6057}" srcOrd="1" destOrd="0" presId="urn:microsoft.com/office/officeart/2005/8/layout/list1"/>
    <dgm:cxn modelId="{A53D04E8-6F61-492F-B9B7-A12D4A71D9CF}" srcId="{E9C62FC5-DC57-4351-BCE4-BA383C7D2074}" destId="{407CC6FE-C50C-48C3-8623-6F4A25EA8BF2}" srcOrd="2" destOrd="0" parTransId="{02E2F472-E0AF-4EB1-ADAC-F48C30B2C3A1}" sibTransId="{DDAABE1E-637B-4BA9-A945-758D25DC69C2}"/>
    <dgm:cxn modelId="{234542E8-63FC-4616-8653-192B26F9ABB0}" type="presOf" srcId="{407CC6FE-C50C-48C3-8623-6F4A25EA8BF2}" destId="{3D33520E-6D60-4F3E-AC49-1CC46B9EC1E7}" srcOrd="0" destOrd="0" presId="urn:microsoft.com/office/officeart/2005/8/layout/list1"/>
    <dgm:cxn modelId="{A50F66EA-78D2-4937-A195-6505F030D0E4}" type="presOf" srcId="{C22DE714-8FAB-49F7-A956-1E6632A365AF}" destId="{3C9E1BB3-B163-451B-A677-61EE83704F63}" srcOrd="0" destOrd="0" presId="urn:microsoft.com/office/officeart/2005/8/layout/list1"/>
    <dgm:cxn modelId="{76252EEC-08E3-4B66-9FA0-AD678B43011A}" type="presOf" srcId="{105B55CB-07E1-4155-9569-123E3431A512}" destId="{698EC8BB-5B70-4822-B277-09E7089B4F9F}" srcOrd="1" destOrd="0" presId="urn:microsoft.com/office/officeart/2005/8/layout/list1"/>
    <dgm:cxn modelId="{707480F4-E066-4FB8-864B-86CED6E38F18}" srcId="{E9C62FC5-DC57-4351-BCE4-BA383C7D2074}" destId="{5C04CED7-1B57-43EB-8F72-26B0F6CA1DBC}" srcOrd="1" destOrd="0" parTransId="{192C6903-5F6D-4B3A-BAB6-F32E3E772A57}" sibTransId="{71771DA7-2761-46A9-AA25-0FC05BA61F67}"/>
    <dgm:cxn modelId="{082B46FF-1B18-4BA6-B507-97CCDF40153E}" type="presOf" srcId="{407CC6FE-C50C-48C3-8623-6F4A25EA8BF2}" destId="{5EE79FB5-B0F2-426F-B1D1-A1B516B749B6}" srcOrd="1" destOrd="0" presId="urn:microsoft.com/office/officeart/2005/8/layout/list1"/>
    <dgm:cxn modelId="{5F73BDD4-FD5C-4845-8CEB-179FC053AFEA}" type="presParOf" srcId="{51B10F47-6E41-45CF-8A54-891C3540947F}" destId="{CDB68E08-75E8-429C-A701-F3060F269333}" srcOrd="0" destOrd="0" presId="urn:microsoft.com/office/officeart/2005/8/layout/list1"/>
    <dgm:cxn modelId="{61E8F2D3-A5F1-4CAC-87E8-80B6FA185BD5}" type="presParOf" srcId="{CDB68E08-75E8-429C-A701-F3060F269333}" destId="{DD3CC69E-2015-4A90-BCAE-6DD31402EE94}" srcOrd="0" destOrd="0" presId="urn:microsoft.com/office/officeart/2005/8/layout/list1"/>
    <dgm:cxn modelId="{5CE92241-7612-4251-AE99-E3A3C720635B}" type="presParOf" srcId="{CDB68E08-75E8-429C-A701-F3060F269333}" destId="{698EC8BB-5B70-4822-B277-09E7089B4F9F}" srcOrd="1" destOrd="0" presId="urn:microsoft.com/office/officeart/2005/8/layout/list1"/>
    <dgm:cxn modelId="{D88D5762-FCE5-4D74-9D02-46BD1FEFFDBC}" type="presParOf" srcId="{51B10F47-6E41-45CF-8A54-891C3540947F}" destId="{875C77A1-AE5E-4AFC-A124-4B69F9C798D8}" srcOrd="1" destOrd="0" presId="urn:microsoft.com/office/officeart/2005/8/layout/list1"/>
    <dgm:cxn modelId="{B314EEC8-215C-4129-B87B-1EE984FD6680}" type="presParOf" srcId="{51B10F47-6E41-45CF-8A54-891C3540947F}" destId="{3C9E1BB3-B163-451B-A677-61EE83704F63}" srcOrd="2" destOrd="0" presId="urn:microsoft.com/office/officeart/2005/8/layout/list1"/>
    <dgm:cxn modelId="{34C1F3C1-1CAC-4950-9E5A-BBDA56B73339}" type="presParOf" srcId="{51B10F47-6E41-45CF-8A54-891C3540947F}" destId="{0C118528-AB84-424C-BE07-37950374D66A}" srcOrd="3" destOrd="0" presId="urn:microsoft.com/office/officeart/2005/8/layout/list1"/>
    <dgm:cxn modelId="{1D6579EE-95D7-4F16-BD3D-CBCF2A506A09}" type="presParOf" srcId="{51B10F47-6E41-45CF-8A54-891C3540947F}" destId="{C6B56F73-D153-4DF8-B465-413F57FA56D4}" srcOrd="4" destOrd="0" presId="urn:microsoft.com/office/officeart/2005/8/layout/list1"/>
    <dgm:cxn modelId="{2916931A-783D-4ACA-BE53-7BF50367161D}" type="presParOf" srcId="{C6B56F73-D153-4DF8-B465-413F57FA56D4}" destId="{99216A12-FAAD-4B80-96C7-34282DE8E45C}" srcOrd="0" destOrd="0" presId="urn:microsoft.com/office/officeart/2005/8/layout/list1"/>
    <dgm:cxn modelId="{536052B9-8B47-41F6-8080-72893100A9DE}" type="presParOf" srcId="{C6B56F73-D153-4DF8-B465-413F57FA56D4}" destId="{10DE7D01-93AC-4134-9551-0C15F6D59CE9}" srcOrd="1" destOrd="0" presId="urn:microsoft.com/office/officeart/2005/8/layout/list1"/>
    <dgm:cxn modelId="{39568A38-53ED-4CC6-98C1-EF27464C03FD}" type="presParOf" srcId="{51B10F47-6E41-45CF-8A54-891C3540947F}" destId="{E0E29D46-0007-45E0-A029-FD81FD474C5E}" srcOrd="5" destOrd="0" presId="urn:microsoft.com/office/officeart/2005/8/layout/list1"/>
    <dgm:cxn modelId="{46E5EBEC-345A-4699-B121-6623FEBF7E93}" type="presParOf" srcId="{51B10F47-6E41-45CF-8A54-891C3540947F}" destId="{8A3B4049-7F00-47C5-AE24-CE44944B88A2}" srcOrd="6" destOrd="0" presId="urn:microsoft.com/office/officeart/2005/8/layout/list1"/>
    <dgm:cxn modelId="{08F93931-16F5-4328-BF5B-EBB7258A73D8}" type="presParOf" srcId="{51B10F47-6E41-45CF-8A54-891C3540947F}" destId="{A97FF141-36C0-4A45-B99E-E8F486ECEE85}" srcOrd="7" destOrd="0" presId="urn:microsoft.com/office/officeart/2005/8/layout/list1"/>
    <dgm:cxn modelId="{2C8CFC89-68F0-4135-858A-6D99D174CCA4}" type="presParOf" srcId="{51B10F47-6E41-45CF-8A54-891C3540947F}" destId="{2023720F-38A7-479F-8A58-DB69C4372748}" srcOrd="8" destOrd="0" presId="urn:microsoft.com/office/officeart/2005/8/layout/list1"/>
    <dgm:cxn modelId="{0D01EEAF-9C03-47EC-84AE-7619F07E84B4}" type="presParOf" srcId="{2023720F-38A7-479F-8A58-DB69C4372748}" destId="{3D33520E-6D60-4F3E-AC49-1CC46B9EC1E7}" srcOrd="0" destOrd="0" presId="urn:microsoft.com/office/officeart/2005/8/layout/list1"/>
    <dgm:cxn modelId="{A157C1E3-3A17-4C22-AEF6-E70E8745803B}" type="presParOf" srcId="{2023720F-38A7-479F-8A58-DB69C4372748}" destId="{5EE79FB5-B0F2-426F-B1D1-A1B516B749B6}" srcOrd="1" destOrd="0" presId="urn:microsoft.com/office/officeart/2005/8/layout/list1"/>
    <dgm:cxn modelId="{68B15AF8-1F1A-4B5D-9C4D-6FBAC9A950EB}" type="presParOf" srcId="{51B10F47-6E41-45CF-8A54-891C3540947F}" destId="{D06B3806-F412-4F58-A931-9DE214FBB785}" srcOrd="9" destOrd="0" presId="urn:microsoft.com/office/officeart/2005/8/layout/list1"/>
    <dgm:cxn modelId="{15CA26B2-434E-4764-950A-27F0C4B06BC5}" type="presParOf" srcId="{51B10F47-6E41-45CF-8A54-891C3540947F}" destId="{2496AF4D-454C-42C3-8D1A-86083724C568}" srcOrd="10" destOrd="0" presId="urn:microsoft.com/office/officeart/2005/8/layout/list1"/>
    <dgm:cxn modelId="{CA72D935-15E5-4B80-A156-71F24E3CEC1B}" type="presParOf" srcId="{51B10F47-6E41-45CF-8A54-891C3540947F}" destId="{D09C48C5-ECC2-4F3A-B87F-B12DDED2516E}" srcOrd="11" destOrd="0" presId="urn:microsoft.com/office/officeart/2005/8/layout/list1"/>
    <dgm:cxn modelId="{35AB95C2-A60A-4F8C-B0A3-A453AAD67FAB}" type="presParOf" srcId="{51B10F47-6E41-45CF-8A54-891C3540947F}" destId="{35450280-E19B-438B-8989-7F2A130489CF}" srcOrd="12" destOrd="0" presId="urn:microsoft.com/office/officeart/2005/8/layout/list1"/>
    <dgm:cxn modelId="{4CCA9AFF-1D8C-441F-BB62-52AB9C7BBAED}" type="presParOf" srcId="{35450280-E19B-438B-8989-7F2A130489CF}" destId="{A497266F-0733-4A11-BBAD-842A1A04BB92}" srcOrd="0" destOrd="0" presId="urn:microsoft.com/office/officeart/2005/8/layout/list1"/>
    <dgm:cxn modelId="{11264C81-50D1-44EF-B000-78FEDF4D28C1}" type="presParOf" srcId="{35450280-E19B-438B-8989-7F2A130489CF}" destId="{4283875F-0234-43A4-BEC2-3837EF0D6057}" srcOrd="1" destOrd="0" presId="urn:microsoft.com/office/officeart/2005/8/layout/list1"/>
    <dgm:cxn modelId="{7DADD098-B4B0-44BF-AE52-980CBF4F9B34}" type="presParOf" srcId="{51B10F47-6E41-45CF-8A54-891C3540947F}" destId="{33C61B5D-2A8D-4D77-AD79-284DDBC588C6}" srcOrd="13" destOrd="0" presId="urn:microsoft.com/office/officeart/2005/8/layout/list1"/>
    <dgm:cxn modelId="{C09BDF85-DC08-4C23-9100-0E6E52D306EE}" type="presParOf" srcId="{51B10F47-6E41-45CF-8A54-891C3540947F}" destId="{405195A4-A956-48CB-836C-FC3DB50D2325}" srcOrd="14" destOrd="0" presId="urn:microsoft.com/office/officeart/2005/8/layout/list1"/>
    <dgm:cxn modelId="{A724766E-B71C-4941-BA8F-2F1A95124CBB}" type="presParOf" srcId="{51B10F47-6E41-45CF-8A54-891C3540947F}" destId="{02A151C5-F223-4EFF-A9A1-BF1662DD8BE7}" srcOrd="15" destOrd="0" presId="urn:microsoft.com/office/officeart/2005/8/layout/list1"/>
    <dgm:cxn modelId="{57C3A1D9-BEBA-4DDF-BD9B-123DE5175ACC}" type="presParOf" srcId="{51B10F47-6E41-45CF-8A54-891C3540947F}" destId="{270D2E8A-57E9-4A42-A1DB-B8F1C0769CC2}" srcOrd="16" destOrd="0" presId="urn:microsoft.com/office/officeart/2005/8/layout/list1"/>
    <dgm:cxn modelId="{FD8F3E0E-E1D9-4AAE-9CD4-5D188832D280}" type="presParOf" srcId="{270D2E8A-57E9-4A42-A1DB-B8F1C0769CC2}" destId="{76C34FF6-4DF0-45EC-8A44-5DD2AAF15978}" srcOrd="0" destOrd="0" presId="urn:microsoft.com/office/officeart/2005/8/layout/list1"/>
    <dgm:cxn modelId="{0125295E-1DA1-4C0D-8C4D-F7C84F2337CC}" type="presParOf" srcId="{270D2E8A-57E9-4A42-A1DB-B8F1C0769CC2}" destId="{C902D81C-DD27-4C12-8243-2BBAA0B1F1B4}" srcOrd="1" destOrd="0" presId="urn:microsoft.com/office/officeart/2005/8/layout/list1"/>
    <dgm:cxn modelId="{FF803AA9-E4C0-458D-A0D0-DCF9AC3CABB9}" type="presParOf" srcId="{51B10F47-6E41-45CF-8A54-891C3540947F}" destId="{4B98CFD1-9DF9-48D1-B5D0-A718DD3A8376}" srcOrd="17" destOrd="0" presId="urn:microsoft.com/office/officeart/2005/8/layout/list1"/>
    <dgm:cxn modelId="{256C7FCE-174E-461A-B5AD-B012F25E6FCE}" type="presParOf" srcId="{51B10F47-6E41-45CF-8A54-891C3540947F}" destId="{85B1BA7E-8D63-4242-BC3A-CB1F6DD5DD62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C62FC5-DC57-4351-BCE4-BA383C7D2074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05B55CB-07E1-4155-9569-123E3431A512}">
      <dgm:prSet/>
      <dgm:spPr/>
      <dgm:t>
        <a:bodyPr/>
        <a:lstStyle/>
        <a:p>
          <a:r>
            <a:rPr lang="en-US" dirty="0"/>
            <a:t>Loose drivers</a:t>
          </a:r>
        </a:p>
      </dgm:t>
    </dgm:pt>
    <dgm:pt modelId="{2C474251-B001-49D4-8ED5-2526196A7351}" type="parTrans" cxnId="{BFD85A66-609B-44C1-ACB4-85AC650F511D}">
      <dgm:prSet/>
      <dgm:spPr/>
      <dgm:t>
        <a:bodyPr/>
        <a:lstStyle/>
        <a:p>
          <a:endParaRPr lang="en-US"/>
        </a:p>
      </dgm:t>
    </dgm:pt>
    <dgm:pt modelId="{FA9456ED-1EE8-4812-854A-F7164489ACD9}" type="sibTrans" cxnId="{BFD85A66-609B-44C1-ACB4-85AC650F511D}">
      <dgm:prSet/>
      <dgm:spPr/>
      <dgm:t>
        <a:bodyPr/>
        <a:lstStyle/>
        <a:p>
          <a:endParaRPr lang="en-US"/>
        </a:p>
      </dgm:t>
    </dgm:pt>
    <dgm:pt modelId="{DAC40628-6AB3-4E35-984A-048E2CBCE95A}">
      <dgm:prSet/>
      <dgm:spPr/>
      <dgm:t>
        <a:bodyPr/>
        <a:lstStyle/>
        <a:p>
          <a:r>
            <a:rPr lang="en-US" dirty="0"/>
            <a:t>Actually correct themselves!</a:t>
          </a:r>
        </a:p>
      </dgm:t>
    </dgm:pt>
    <dgm:pt modelId="{F54E93FC-7060-4565-B10D-85D068E31DD4}" type="parTrans" cxnId="{5CA9B203-7B82-4899-AF1F-A46F78BA296E}">
      <dgm:prSet/>
      <dgm:spPr/>
      <dgm:t>
        <a:bodyPr/>
        <a:lstStyle/>
        <a:p>
          <a:endParaRPr lang="en-CA"/>
        </a:p>
      </dgm:t>
    </dgm:pt>
    <dgm:pt modelId="{F1AA56C1-B61B-46BD-B446-2F138431A84C}" type="sibTrans" cxnId="{5CA9B203-7B82-4899-AF1F-A46F78BA296E}">
      <dgm:prSet/>
      <dgm:spPr/>
      <dgm:t>
        <a:bodyPr/>
        <a:lstStyle/>
        <a:p>
          <a:endParaRPr lang="en-CA"/>
        </a:p>
      </dgm:t>
    </dgm:pt>
    <dgm:pt modelId="{DD95732B-CE32-4E54-9F70-EFCDEA1871DB}">
      <dgm:prSet/>
      <dgm:spPr/>
      <dgm:t>
        <a:bodyPr/>
        <a:lstStyle/>
        <a:p>
          <a:r>
            <a:rPr lang="en-US" dirty="0"/>
            <a:t>Friction with frame</a:t>
          </a:r>
        </a:p>
      </dgm:t>
    </dgm:pt>
    <dgm:pt modelId="{27311C74-AA60-4C1B-8484-61518191A69C}" type="parTrans" cxnId="{130E5F40-6A34-41E5-BF74-474290FED928}">
      <dgm:prSet/>
      <dgm:spPr/>
      <dgm:t>
        <a:bodyPr/>
        <a:lstStyle/>
        <a:p>
          <a:endParaRPr lang="en-CA"/>
        </a:p>
      </dgm:t>
    </dgm:pt>
    <dgm:pt modelId="{41F9E105-D73A-4F08-B42E-5479D536A316}" type="sibTrans" cxnId="{130E5F40-6A34-41E5-BF74-474290FED928}">
      <dgm:prSet/>
      <dgm:spPr/>
      <dgm:t>
        <a:bodyPr/>
        <a:lstStyle/>
        <a:p>
          <a:endParaRPr lang="en-CA"/>
        </a:p>
      </dgm:t>
    </dgm:pt>
    <dgm:pt modelId="{DC538FA6-477A-4CD4-A1D6-995859D5C6D5}">
      <dgm:prSet/>
      <dgm:spPr/>
      <dgm:t>
        <a:bodyPr/>
        <a:lstStyle/>
        <a:p>
          <a:r>
            <a:rPr lang="en-US" dirty="0"/>
            <a:t>Takes slightly longer to correct</a:t>
          </a:r>
        </a:p>
      </dgm:t>
    </dgm:pt>
    <dgm:pt modelId="{185DA65B-702B-4896-A87F-EF9B9D108A6F}" type="parTrans" cxnId="{2819F804-60F8-40FA-BDF1-116643B6BCF1}">
      <dgm:prSet/>
      <dgm:spPr/>
      <dgm:t>
        <a:bodyPr/>
        <a:lstStyle/>
        <a:p>
          <a:endParaRPr lang="en-CA"/>
        </a:p>
      </dgm:t>
    </dgm:pt>
    <dgm:pt modelId="{56B0B540-A505-4944-A6FF-6D1A3153533B}" type="sibTrans" cxnId="{2819F804-60F8-40FA-BDF1-116643B6BCF1}">
      <dgm:prSet/>
      <dgm:spPr/>
      <dgm:t>
        <a:bodyPr/>
        <a:lstStyle/>
        <a:p>
          <a:endParaRPr lang="en-CA"/>
        </a:p>
      </dgm:t>
    </dgm:pt>
    <dgm:pt modelId="{51B10F47-6E41-45CF-8A54-891C3540947F}" type="pres">
      <dgm:prSet presAssocID="{E9C62FC5-DC57-4351-BCE4-BA383C7D2074}" presName="linear" presStyleCnt="0">
        <dgm:presLayoutVars>
          <dgm:dir/>
          <dgm:animLvl val="lvl"/>
          <dgm:resizeHandles val="exact"/>
        </dgm:presLayoutVars>
      </dgm:prSet>
      <dgm:spPr/>
    </dgm:pt>
    <dgm:pt modelId="{CDB68E08-75E8-429C-A701-F3060F269333}" type="pres">
      <dgm:prSet presAssocID="{105B55CB-07E1-4155-9569-123E3431A512}" presName="parentLin" presStyleCnt="0"/>
      <dgm:spPr/>
    </dgm:pt>
    <dgm:pt modelId="{DD3CC69E-2015-4A90-BCAE-6DD31402EE94}" type="pres">
      <dgm:prSet presAssocID="{105B55CB-07E1-4155-9569-123E3431A512}" presName="parentLeftMargin" presStyleLbl="node1" presStyleIdx="0" presStyleCnt="2"/>
      <dgm:spPr/>
    </dgm:pt>
    <dgm:pt modelId="{698EC8BB-5B70-4822-B277-09E7089B4F9F}" type="pres">
      <dgm:prSet presAssocID="{105B55CB-07E1-4155-9569-123E3431A51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75C77A1-AE5E-4AFC-A124-4B69F9C798D8}" type="pres">
      <dgm:prSet presAssocID="{105B55CB-07E1-4155-9569-123E3431A512}" presName="negativeSpace" presStyleCnt="0"/>
      <dgm:spPr/>
    </dgm:pt>
    <dgm:pt modelId="{3C9E1BB3-B163-451B-A677-61EE83704F63}" type="pres">
      <dgm:prSet presAssocID="{105B55CB-07E1-4155-9569-123E3431A512}" presName="childText" presStyleLbl="conFgAcc1" presStyleIdx="0" presStyleCnt="2">
        <dgm:presLayoutVars>
          <dgm:bulletEnabled val="1"/>
        </dgm:presLayoutVars>
      </dgm:prSet>
      <dgm:spPr/>
    </dgm:pt>
    <dgm:pt modelId="{A03FA4D1-3C0D-4535-935D-B0A3C8D307F8}" type="pres">
      <dgm:prSet presAssocID="{FA9456ED-1EE8-4812-854A-F7164489ACD9}" presName="spaceBetweenRectangles" presStyleCnt="0"/>
      <dgm:spPr/>
    </dgm:pt>
    <dgm:pt modelId="{A175EB79-B5A4-47D9-A9C1-BFCD0A81B4DD}" type="pres">
      <dgm:prSet presAssocID="{DD95732B-CE32-4E54-9F70-EFCDEA1871DB}" presName="parentLin" presStyleCnt="0"/>
      <dgm:spPr/>
    </dgm:pt>
    <dgm:pt modelId="{C81141DE-C472-4937-B1BF-22CAEDD38EDF}" type="pres">
      <dgm:prSet presAssocID="{DD95732B-CE32-4E54-9F70-EFCDEA1871DB}" presName="parentLeftMargin" presStyleLbl="node1" presStyleIdx="0" presStyleCnt="2"/>
      <dgm:spPr/>
    </dgm:pt>
    <dgm:pt modelId="{4AFC4A17-E7FB-45AE-88FA-4A687D3A382B}" type="pres">
      <dgm:prSet presAssocID="{DD95732B-CE32-4E54-9F70-EFCDEA1871D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0B87784-12AB-45AE-A263-EA6A6C164140}" type="pres">
      <dgm:prSet presAssocID="{DD95732B-CE32-4E54-9F70-EFCDEA1871DB}" presName="negativeSpace" presStyleCnt="0"/>
      <dgm:spPr/>
    </dgm:pt>
    <dgm:pt modelId="{506D2230-FF0A-4482-8900-DED69150D80D}" type="pres">
      <dgm:prSet presAssocID="{DD95732B-CE32-4E54-9F70-EFCDEA1871D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CA9B203-7B82-4899-AF1F-A46F78BA296E}" srcId="{105B55CB-07E1-4155-9569-123E3431A512}" destId="{DAC40628-6AB3-4E35-984A-048E2CBCE95A}" srcOrd="0" destOrd="0" parTransId="{F54E93FC-7060-4565-B10D-85D068E31DD4}" sibTransId="{F1AA56C1-B61B-46BD-B446-2F138431A84C}"/>
    <dgm:cxn modelId="{2819F804-60F8-40FA-BDF1-116643B6BCF1}" srcId="{DD95732B-CE32-4E54-9F70-EFCDEA1871DB}" destId="{DC538FA6-477A-4CD4-A1D6-995859D5C6D5}" srcOrd="0" destOrd="0" parTransId="{185DA65B-702B-4896-A87F-EF9B9D108A6F}" sibTransId="{56B0B540-A505-4944-A6FF-6D1A3153533B}"/>
    <dgm:cxn modelId="{46C4B308-0642-424E-BA94-4487B34FC33B}" type="presOf" srcId="{DC538FA6-477A-4CD4-A1D6-995859D5C6D5}" destId="{506D2230-FF0A-4482-8900-DED69150D80D}" srcOrd="0" destOrd="0" presId="urn:microsoft.com/office/officeart/2005/8/layout/list1"/>
    <dgm:cxn modelId="{38C4500D-0506-4F4D-80F3-5D2CB9E94B46}" type="presOf" srcId="{105B55CB-07E1-4155-9569-123E3431A512}" destId="{DD3CC69E-2015-4A90-BCAE-6DD31402EE94}" srcOrd="0" destOrd="0" presId="urn:microsoft.com/office/officeart/2005/8/layout/list1"/>
    <dgm:cxn modelId="{7ACCD71E-B75F-47B5-B43A-18C55C442021}" type="presOf" srcId="{DD95732B-CE32-4E54-9F70-EFCDEA1871DB}" destId="{C81141DE-C472-4937-B1BF-22CAEDD38EDF}" srcOrd="0" destOrd="0" presId="urn:microsoft.com/office/officeart/2005/8/layout/list1"/>
    <dgm:cxn modelId="{130E5F40-6A34-41E5-BF74-474290FED928}" srcId="{E9C62FC5-DC57-4351-BCE4-BA383C7D2074}" destId="{DD95732B-CE32-4E54-9F70-EFCDEA1871DB}" srcOrd="1" destOrd="0" parTransId="{27311C74-AA60-4C1B-8484-61518191A69C}" sibTransId="{41F9E105-D73A-4F08-B42E-5479D536A316}"/>
    <dgm:cxn modelId="{BFD85A66-609B-44C1-ACB4-85AC650F511D}" srcId="{E9C62FC5-DC57-4351-BCE4-BA383C7D2074}" destId="{105B55CB-07E1-4155-9569-123E3431A512}" srcOrd="0" destOrd="0" parTransId="{2C474251-B001-49D4-8ED5-2526196A7351}" sibTransId="{FA9456ED-1EE8-4812-854A-F7164489ACD9}"/>
    <dgm:cxn modelId="{E220B24D-563B-4A62-8BE9-BCE7038D790B}" type="presOf" srcId="{E9C62FC5-DC57-4351-BCE4-BA383C7D2074}" destId="{51B10F47-6E41-45CF-8A54-891C3540947F}" srcOrd="0" destOrd="0" presId="urn:microsoft.com/office/officeart/2005/8/layout/list1"/>
    <dgm:cxn modelId="{80662254-2048-4D74-8586-2C2F999DD08F}" type="presOf" srcId="{DAC40628-6AB3-4E35-984A-048E2CBCE95A}" destId="{3C9E1BB3-B163-451B-A677-61EE83704F63}" srcOrd="0" destOrd="0" presId="urn:microsoft.com/office/officeart/2005/8/layout/list1"/>
    <dgm:cxn modelId="{682DE4DA-AC74-4714-BB84-5BFA0FC2E5BC}" type="presOf" srcId="{DD95732B-CE32-4E54-9F70-EFCDEA1871DB}" destId="{4AFC4A17-E7FB-45AE-88FA-4A687D3A382B}" srcOrd="1" destOrd="0" presId="urn:microsoft.com/office/officeart/2005/8/layout/list1"/>
    <dgm:cxn modelId="{76252EEC-08E3-4B66-9FA0-AD678B43011A}" type="presOf" srcId="{105B55CB-07E1-4155-9569-123E3431A512}" destId="{698EC8BB-5B70-4822-B277-09E7089B4F9F}" srcOrd="1" destOrd="0" presId="urn:microsoft.com/office/officeart/2005/8/layout/list1"/>
    <dgm:cxn modelId="{5F73BDD4-FD5C-4845-8CEB-179FC053AFEA}" type="presParOf" srcId="{51B10F47-6E41-45CF-8A54-891C3540947F}" destId="{CDB68E08-75E8-429C-A701-F3060F269333}" srcOrd="0" destOrd="0" presId="urn:microsoft.com/office/officeart/2005/8/layout/list1"/>
    <dgm:cxn modelId="{61E8F2D3-A5F1-4CAC-87E8-80B6FA185BD5}" type="presParOf" srcId="{CDB68E08-75E8-429C-A701-F3060F269333}" destId="{DD3CC69E-2015-4A90-BCAE-6DD31402EE94}" srcOrd="0" destOrd="0" presId="urn:microsoft.com/office/officeart/2005/8/layout/list1"/>
    <dgm:cxn modelId="{5CE92241-7612-4251-AE99-E3A3C720635B}" type="presParOf" srcId="{CDB68E08-75E8-429C-A701-F3060F269333}" destId="{698EC8BB-5B70-4822-B277-09E7089B4F9F}" srcOrd="1" destOrd="0" presId="urn:microsoft.com/office/officeart/2005/8/layout/list1"/>
    <dgm:cxn modelId="{D88D5762-FCE5-4D74-9D02-46BD1FEFFDBC}" type="presParOf" srcId="{51B10F47-6E41-45CF-8A54-891C3540947F}" destId="{875C77A1-AE5E-4AFC-A124-4B69F9C798D8}" srcOrd="1" destOrd="0" presId="urn:microsoft.com/office/officeart/2005/8/layout/list1"/>
    <dgm:cxn modelId="{B314EEC8-215C-4129-B87B-1EE984FD6680}" type="presParOf" srcId="{51B10F47-6E41-45CF-8A54-891C3540947F}" destId="{3C9E1BB3-B163-451B-A677-61EE83704F63}" srcOrd="2" destOrd="0" presId="urn:microsoft.com/office/officeart/2005/8/layout/list1"/>
    <dgm:cxn modelId="{0810D458-667D-441E-B201-FA729D16B509}" type="presParOf" srcId="{51B10F47-6E41-45CF-8A54-891C3540947F}" destId="{A03FA4D1-3C0D-4535-935D-B0A3C8D307F8}" srcOrd="3" destOrd="0" presId="urn:microsoft.com/office/officeart/2005/8/layout/list1"/>
    <dgm:cxn modelId="{B9E9DEE5-6D0A-4FD5-8147-06D52203927A}" type="presParOf" srcId="{51B10F47-6E41-45CF-8A54-891C3540947F}" destId="{A175EB79-B5A4-47D9-A9C1-BFCD0A81B4DD}" srcOrd="4" destOrd="0" presId="urn:microsoft.com/office/officeart/2005/8/layout/list1"/>
    <dgm:cxn modelId="{EBF85386-4848-44F5-A560-B72B124156C7}" type="presParOf" srcId="{A175EB79-B5A4-47D9-A9C1-BFCD0A81B4DD}" destId="{C81141DE-C472-4937-B1BF-22CAEDD38EDF}" srcOrd="0" destOrd="0" presId="urn:microsoft.com/office/officeart/2005/8/layout/list1"/>
    <dgm:cxn modelId="{5FDFFEF0-D81B-44FE-8228-4FCED7B48F08}" type="presParOf" srcId="{A175EB79-B5A4-47D9-A9C1-BFCD0A81B4DD}" destId="{4AFC4A17-E7FB-45AE-88FA-4A687D3A382B}" srcOrd="1" destOrd="0" presId="urn:microsoft.com/office/officeart/2005/8/layout/list1"/>
    <dgm:cxn modelId="{C72F0A73-A2DD-4B72-8974-86D096625F2E}" type="presParOf" srcId="{51B10F47-6E41-45CF-8A54-891C3540947F}" destId="{90B87784-12AB-45AE-A263-EA6A6C164140}" srcOrd="5" destOrd="0" presId="urn:microsoft.com/office/officeart/2005/8/layout/list1"/>
    <dgm:cxn modelId="{E81EA853-EAC7-4981-A1F1-1B03F4C13BF2}" type="presParOf" srcId="{51B10F47-6E41-45CF-8A54-891C3540947F}" destId="{506D2230-FF0A-4482-8900-DED69150D80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C62FC5-DC57-4351-BCE4-BA383C7D2074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1B2ADEF-F210-4C40-9112-A8FBB410CF9B}">
      <dgm:prSet/>
      <dgm:spPr/>
      <dgm:t>
        <a:bodyPr/>
        <a:lstStyle/>
        <a:p>
          <a:r>
            <a:rPr lang="en-US" dirty="0"/>
            <a:t>Interference fit</a:t>
          </a:r>
        </a:p>
      </dgm:t>
    </dgm:pt>
    <dgm:pt modelId="{590A0B63-3657-41C6-8281-FCE7B080D082}" type="parTrans" cxnId="{573FF2F2-57A7-46B6-B11C-999CC9EBDC7D}">
      <dgm:prSet/>
      <dgm:spPr/>
      <dgm:t>
        <a:bodyPr/>
        <a:lstStyle/>
        <a:p>
          <a:endParaRPr lang="en-CA"/>
        </a:p>
      </dgm:t>
    </dgm:pt>
    <dgm:pt modelId="{AE622378-2D4D-4189-AC8C-08263E4B6DBA}" type="sibTrans" cxnId="{573FF2F2-57A7-46B6-B11C-999CC9EBDC7D}">
      <dgm:prSet/>
      <dgm:spPr/>
      <dgm:t>
        <a:bodyPr/>
        <a:lstStyle/>
        <a:p>
          <a:endParaRPr lang="en-CA"/>
        </a:p>
      </dgm:t>
    </dgm:pt>
    <dgm:pt modelId="{534405C9-1379-4C4B-9732-2B3DC366C884}">
      <dgm:prSet/>
      <dgm:spPr/>
      <dgm:t>
        <a:bodyPr/>
        <a:lstStyle/>
        <a:p>
          <a:r>
            <a:rPr lang="en-US" dirty="0"/>
            <a:t>.008” key</a:t>
          </a:r>
        </a:p>
      </dgm:t>
    </dgm:pt>
    <dgm:pt modelId="{CA9BD5CA-F60D-432D-B878-F42D0B3DDAE5}" type="parTrans" cxnId="{251676D6-1050-45A9-BF3E-064FF22FBBC8}">
      <dgm:prSet/>
      <dgm:spPr/>
      <dgm:t>
        <a:bodyPr/>
        <a:lstStyle/>
        <a:p>
          <a:endParaRPr lang="en-CA"/>
        </a:p>
      </dgm:t>
    </dgm:pt>
    <dgm:pt modelId="{EDCBCD9C-882A-4830-AB56-F374C457DCE4}" type="sibTrans" cxnId="{251676D6-1050-45A9-BF3E-064FF22FBBC8}">
      <dgm:prSet/>
      <dgm:spPr/>
      <dgm:t>
        <a:bodyPr/>
        <a:lstStyle/>
        <a:p>
          <a:endParaRPr lang="en-CA"/>
        </a:p>
      </dgm:t>
    </dgm:pt>
    <dgm:pt modelId="{15CE9244-F3C5-448E-8FEF-70E8B57A0AF3}">
      <dgm:prSet/>
      <dgm:spPr/>
      <dgm:t>
        <a:bodyPr/>
        <a:lstStyle/>
        <a:p>
          <a:r>
            <a:rPr lang="en-US" dirty="0"/>
            <a:t>.029” key</a:t>
          </a:r>
        </a:p>
      </dgm:t>
    </dgm:pt>
    <dgm:pt modelId="{78EE27EA-0E8E-45AB-A3CF-DF578004091D}" type="parTrans" cxnId="{4D65973A-D5ED-455F-B03E-601DD1C6C538}">
      <dgm:prSet/>
      <dgm:spPr/>
      <dgm:t>
        <a:bodyPr/>
        <a:lstStyle/>
        <a:p>
          <a:endParaRPr lang="en-CA"/>
        </a:p>
      </dgm:t>
    </dgm:pt>
    <dgm:pt modelId="{54A2634C-C8FD-4CCA-8241-BF52974AB279}" type="sibTrans" cxnId="{4D65973A-D5ED-455F-B03E-601DD1C6C538}">
      <dgm:prSet/>
      <dgm:spPr/>
      <dgm:t>
        <a:bodyPr/>
        <a:lstStyle/>
        <a:p>
          <a:endParaRPr lang="en-CA"/>
        </a:p>
      </dgm:t>
    </dgm:pt>
    <dgm:pt modelId="{03BF5195-1195-41D5-9CAE-21429383FE4A}">
      <dgm:prSet/>
      <dgm:spPr/>
      <dgm:t>
        <a:bodyPr/>
        <a:lstStyle/>
        <a:p>
          <a:r>
            <a:rPr lang="en-US" dirty="0"/>
            <a:t>Capillary CA or Loctite</a:t>
          </a:r>
        </a:p>
      </dgm:t>
    </dgm:pt>
    <dgm:pt modelId="{AB027C02-3868-4344-BD97-7DC31C18B176}" type="parTrans" cxnId="{94E71F59-0866-4A17-9EC4-4EE6487ABF60}">
      <dgm:prSet/>
      <dgm:spPr/>
      <dgm:t>
        <a:bodyPr/>
        <a:lstStyle/>
        <a:p>
          <a:endParaRPr lang="en-CA"/>
        </a:p>
      </dgm:t>
    </dgm:pt>
    <dgm:pt modelId="{DAD26506-3A26-457C-9DF3-C0E83D178128}" type="sibTrans" cxnId="{94E71F59-0866-4A17-9EC4-4EE6487ABF60}">
      <dgm:prSet/>
      <dgm:spPr/>
      <dgm:t>
        <a:bodyPr/>
        <a:lstStyle/>
        <a:p>
          <a:endParaRPr lang="en-CA"/>
        </a:p>
      </dgm:t>
    </dgm:pt>
    <dgm:pt modelId="{E8E8904C-BEFE-491C-A2A5-7BDC559D662F}">
      <dgm:prSet/>
      <dgm:spPr/>
      <dgm:t>
        <a:bodyPr/>
        <a:lstStyle/>
        <a:p>
          <a:r>
            <a:rPr lang="en-US"/>
            <a:t>Pre-assembly CA</a:t>
          </a:r>
          <a:endParaRPr lang="en-US" dirty="0"/>
        </a:p>
      </dgm:t>
    </dgm:pt>
    <dgm:pt modelId="{13B128B2-14B3-488D-9716-344B5E36D60A}" type="parTrans" cxnId="{15D443EB-6366-4D08-9760-478FEDA36089}">
      <dgm:prSet/>
      <dgm:spPr/>
      <dgm:t>
        <a:bodyPr/>
        <a:lstStyle/>
        <a:p>
          <a:endParaRPr lang="en-CA"/>
        </a:p>
      </dgm:t>
    </dgm:pt>
    <dgm:pt modelId="{07BDA43F-3212-46B5-8C00-9255CE6FCCE7}" type="sibTrans" cxnId="{15D443EB-6366-4D08-9760-478FEDA36089}">
      <dgm:prSet/>
      <dgm:spPr/>
      <dgm:t>
        <a:bodyPr/>
        <a:lstStyle/>
        <a:p>
          <a:endParaRPr lang="en-CA"/>
        </a:p>
      </dgm:t>
    </dgm:pt>
    <dgm:pt modelId="{E7E2685D-9C57-4AE2-8B87-705520B08133}">
      <dgm:prSet/>
      <dgm:spPr/>
      <dgm:t>
        <a:bodyPr/>
        <a:lstStyle/>
        <a:p>
          <a:r>
            <a:rPr lang="en-US" dirty="0"/>
            <a:t>Solder</a:t>
          </a:r>
        </a:p>
      </dgm:t>
    </dgm:pt>
    <dgm:pt modelId="{927082CD-5E45-49F2-B594-9A0A60920CEE}" type="parTrans" cxnId="{D84B7F90-643A-4573-8A6C-C388AE4DE39D}">
      <dgm:prSet/>
      <dgm:spPr/>
      <dgm:t>
        <a:bodyPr/>
        <a:lstStyle/>
        <a:p>
          <a:endParaRPr lang="en-CA"/>
        </a:p>
      </dgm:t>
    </dgm:pt>
    <dgm:pt modelId="{BE3AE6AE-C19F-465F-A8A4-A4641E6B980F}" type="sibTrans" cxnId="{D84B7F90-643A-4573-8A6C-C388AE4DE39D}">
      <dgm:prSet/>
      <dgm:spPr/>
      <dgm:t>
        <a:bodyPr/>
        <a:lstStyle/>
        <a:p>
          <a:endParaRPr lang="en-CA"/>
        </a:p>
      </dgm:t>
    </dgm:pt>
    <dgm:pt modelId="{7B22D4FB-BCB0-422F-A919-0A91548D81AC}" type="pres">
      <dgm:prSet presAssocID="{E9C62FC5-DC57-4351-BCE4-BA383C7D2074}" presName="rootnode" presStyleCnt="0">
        <dgm:presLayoutVars>
          <dgm:chMax/>
          <dgm:chPref/>
          <dgm:dir/>
          <dgm:animLvl val="lvl"/>
        </dgm:presLayoutVars>
      </dgm:prSet>
      <dgm:spPr/>
    </dgm:pt>
    <dgm:pt modelId="{C85AADC5-D8BB-4578-9895-BBFADDB75769}" type="pres">
      <dgm:prSet presAssocID="{D1B2ADEF-F210-4C40-9112-A8FBB410CF9B}" presName="composite" presStyleCnt="0"/>
      <dgm:spPr/>
    </dgm:pt>
    <dgm:pt modelId="{EFE9EB3F-9A80-4DE1-8051-6F6B3C02E832}" type="pres">
      <dgm:prSet presAssocID="{D1B2ADEF-F210-4C40-9112-A8FBB410CF9B}" presName="LShape" presStyleLbl="alignNode1" presStyleIdx="0" presStyleCnt="11"/>
      <dgm:spPr/>
    </dgm:pt>
    <dgm:pt modelId="{CE8DB46E-0F68-4A5C-9D3E-BE54F4B77560}" type="pres">
      <dgm:prSet presAssocID="{D1B2ADEF-F210-4C40-9112-A8FBB410CF9B}" presName="ParentText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3FD58B71-116D-47D6-B67E-740DA092E27F}" type="pres">
      <dgm:prSet presAssocID="{D1B2ADEF-F210-4C40-9112-A8FBB410CF9B}" presName="Triangle" presStyleLbl="alignNode1" presStyleIdx="1" presStyleCnt="11"/>
      <dgm:spPr/>
    </dgm:pt>
    <dgm:pt modelId="{24CAD7A4-07CA-4B7C-B164-054AB6FF5BEB}" type="pres">
      <dgm:prSet presAssocID="{AE622378-2D4D-4189-AC8C-08263E4B6DBA}" presName="sibTrans" presStyleCnt="0"/>
      <dgm:spPr/>
    </dgm:pt>
    <dgm:pt modelId="{D00925B1-A216-4617-BFCE-79739CB7E416}" type="pres">
      <dgm:prSet presAssocID="{AE622378-2D4D-4189-AC8C-08263E4B6DBA}" presName="space" presStyleCnt="0"/>
      <dgm:spPr/>
    </dgm:pt>
    <dgm:pt modelId="{BAADB38C-40EC-45A8-B2DA-414920A0AE03}" type="pres">
      <dgm:prSet presAssocID="{534405C9-1379-4C4B-9732-2B3DC366C884}" presName="composite" presStyleCnt="0"/>
      <dgm:spPr/>
    </dgm:pt>
    <dgm:pt modelId="{DC4B0155-BD82-4306-8D9D-4F00AAB514C1}" type="pres">
      <dgm:prSet presAssocID="{534405C9-1379-4C4B-9732-2B3DC366C884}" presName="LShape" presStyleLbl="alignNode1" presStyleIdx="2" presStyleCnt="11"/>
      <dgm:spPr/>
    </dgm:pt>
    <dgm:pt modelId="{96EBA946-8BFA-4FA4-B6F4-42CB0032F1FB}" type="pres">
      <dgm:prSet presAssocID="{534405C9-1379-4C4B-9732-2B3DC366C884}" presName="ParentText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34FA7D5E-2E9C-4544-AAE6-5BAF0266B99A}" type="pres">
      <dgm:prSet presAssocID="{534405C9-1379-4C4B-9732-2B3DC366C884}" presName="Triangle" presStyleLbl="alignNode1" presStyleIdx="3" presStyleCnt="11"/>
      <dgm:spPr/>
    </dgm:pt>
    <dgm:pt modelId="{919B98D7-9CBB-4EA3-839E-399A869867FA}" type="pres">
      <dgm:prSet presAssocID="{EDCBCD9C-882A-4830-AB56-F374C457DCE4}" presName="sibTrans" presStyleCnt="0"/>
      <dgm:spPr/>
    </dgm:pt>
    <dgm:pt modelId="{23913B67-9D69-4358-81FE-9B53B46EA97E}" type="pres">
      <dgm:prSet presAssocID="{EDCBCD9C-882A-4830-AB56-F374C457DCE4}" presName="space" presStyleCnt="0"/>
      <dgm:spPr/>
    </dgm:pt>
    <dgm:pt modelId="{241C0239-148A-425D-A97A-906473E01208}" type="pres">
      <dgm:prSet presAssocID="{03BF5195-1195-41D5-9CAE-21429383FE4A}" presName="composite" presStyleCnt="0"/>
      <dgm:spPr/>
    </dgm:pt>
    <dgm:pt modelId="{FA5850C5-27A2-4864-9096-4A5788133DBE}" type="pres">
      <dgm:prSet presAssocID="{03BF5195-1195-41D5-9CAE-21429383FE4A}" presName="LShape" presStyleLbl="alignNode1" presStyleIdx="4" presStyleCnt="11"/>
      <dgm:spPr/>
    </dgm:pt>
    <dgm:pt modelId="{7E5511B8-C69E-44D0-9B01-C86C39FE0F34}" type="pres">
      <dgm:prSet presAssocID="{03BF5195-1195-41D5-9CAE-21429383FE4A}" presName="ParentText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C4525E91-44E4-429E-BAFA-A9ADCA5826D2}" type="pres">
      <dgm:prSet presAssocID="{03BF5195-1195-41D5-9CAE-21429383FE4A}" presName="Triangle" presStyleLbl="alignNode1" presStyleIdx="5" presStyleCnt="11"/>
      <dgm:spPr/>
    </dgm:pt>
    <dgm:pt modelId="{14252C9F-8FC3-4950-8425-6F0A033785C6}" type="pres">
      <dgm:prSet presAssocID="{DAD26506-3A26-457C-9DF3-C0E83D178128}" presName="sibTrans" presStyleCnt="0"/>
      <dgm:spPr/>
    </dgm:pt>
    <dgm:pt modelId="{B7410D91-9C4C-47AF-A4B0-F1AE0EDEA477}" type="pres">
      <dgm:prSet presAssocID="{DAD26506-3A26-457C-9DF3-C0E83D178128}" presName="space" presStyleCnt="0"/>
      <dgm:spPr/>
    </dgm:pt>
    <dgm:pt modelId="{42B5B1B5-9CED-4FAD-9DBE-AB1A8D11B825}" type="pres">
      <dgm:prSet presAssocID="{E8E8904C-BEFE-491C-A2A5-7BDC559D662F}" presName="composite" presStyleCnt="0"/>
      <dgm:spPr/>
    </dgm:pt>
    <dgm:pt modelId="{A80A5051-9AE9-4150-B806-DBA8AEDF2E0E}" type="pres">
      <dgm:prSet presAssocID="{E8E8904C-BEFE-491C-A2A5-7BDC559D662F}" presName="LShape" presStyleLbl="alignNode1" presStyleIdx="6" presStyleCnt="11"/>
      <dgm:spPr/>
    </dgm:pt>
    <dgm:pt modelId="{DC4543D5-738D-4DC4-B0ED-4FCE1643957D}" type="pres">
      <dgm:prSet presAssocID="{E8E8904C-BEFE-491C-A2A5-7BDC559D662F}" presName="ParentText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133C6580-5F67-47B8-AAEC-6FF7E9B15DE1}" type="pres">
      <dgm:prSet presAssocID="{E8E8904C-BEFE-491C-A2A5-7BDC559D662F}" presName="Triangle" presStyleLbl="alignNode1" presStyleIdx="7" presStyleCnt="11"/>
      <dgm:spPr/>
    </dgm:pt>
    <dgm:pt modelId="{044CE0FD-52FC-4F4A-8165-13E354007FFA}" type="pres">
      <dgm:prSet presAssocID="{07BDA43F-3212-46B5-8C00-9255CE6FCCE7}" presName="sibTrans" presStyleCnt="0"/>
      <dgm:spPr/>
    </dgm:pt>
    <dgm:pt modelId="{AA1D77CC-D734-4C62-B38F-054505D86EAF}" type="pres">
      <dgm:prSet presAssocID="{07BDA43F-3212-46B5-8C00-9255CE6FCCE7}" presName="space" presStyleCnt="0"/>
      <dgm:spPr/>
    </dgm:pt>
    <dgm:pt modelId="{A58FA579-1884-406E-87A1-A82B447B21A4}" type="pres">
      <dgm:prSet presAssocID="{15CE9244-F3C5-448E-8FEF-70E8B57A0AF3}" presName="composite" presStyleCnt="0"/>
      <dgm:spPr/>
    </dgm:pt>
    <dgm:pt modelId="{D959CD3B-201B-4AA8-8383-EDF6DE5B61A4}" type="pres">
      <dgm:prSet presAssocID="{15CE9244-F3C5-448E-8FEF-70E8B57A0AF3}" presName="LShape" presStyleLbl="alignNode1" presStyleIdx="8" presStyleCnt="11"/>
      <dgm:spPr/>
    </dgm:pt>
    <dgm:pt modelId="{1B98AFB8-BDC8-4A86-8227-EEF465E29306}" type="pres">
      <dgm:prSet presAssocID="{15CE9244-F3C5-448E-8FEF-70E8B57A0AF3}" presName="ParentText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64370D7F-187C-4170-A979-0EF6F7627D47}" type="pres">
      <dgm:prSet presAssocID="{15CE9244-F3C5-448E-8FEF-70E8B57A0AF3}" presName="Triangle" presStyleLbl="alignNode1" presStyleIdx="9" presStyleCnt="11"/>
      <dgm:spPr/>
    </dgm:pt>
    <dgm:pt modelId="{8BFF37B8-EC5E-44F9-83D7-02D20CB8266B}" type="pres">
      <dgm:prSet presAssocID="{54A2634C-C8FD-4CCA-8241-BF52974AB279}" presName="sibTrans" presStyleCnt="0"/>
      <dgm:spPr/>
    </dgm:pt>
    <dgm:pt modelId="{30F0B6E5-CB7C-427F-B885-6FD0EC22B092}" type="pres">
      <dgm:prSet presAssocID="{54A2634C-C8FD-4CCA-8241-BF52974AB279}" presName="space" presStyleCnt="0"/>
      <dgm:spPr/>
    </dgm:pt>
    <dgm:pt modelId="{40FC1A16-15CE-4192-B81A-0C5E53D5E48C}" type="pres">
      <dgm:prSet presAssocID="{E7E2685D-9C57-4AE2-8B87-705520B08133}" presName="composite" presStyleCnt="0"/>
      <dgm:spPr/>
    </dgm:pt>
    <dgm:pt modelId="{E28E500F-E091-4F65-8ADB-FE8D91220307}" type="pres">
      <dgm:prSet presAssocID="{E7E2685D-9C57-4AE2-8B87-705520B08133}" presName="LShape" presStyleLbl="alignNode1" presStyleIdx="10" presStyleCnt="11"/>
      <dgm:spPr/>
    </dgm:pt>
    <dgm:pt modelId="{62747A37-AC8E-4E86-9198-5F9E3A91576E}" type="pres">
      <dgm:prSet presAssocID="{E7E2685D-9C57-4AE2-8B87-705520B08133}" presName="ParentText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17BDE51B-AB4D-428C-8914-DE7F7C1B8489}" type="presOf" srcId="{E7E2685D-9C57-4AE2-8B87-705520B08133}" destId="{62747A37-AC8E-4E86-9198-5F9E3A91576E}" srcOrd="0" destOrd="0" presId="urn:microsoft.com/office/officeart/2009/3/layout/StepUpProcess"/>
    <dgm:cxn modelId="{4D65973A-D5ED-455F-B03E-601DD1C6C538}" srcId="{E9C62FC5-DC57-4351-BCE4-BA383C7D2074}" destId="{15CE9244-F3C5-448E-8FEF-70E8B57A0AF3}" srcOrd="4" destOrd="0" parTransId="{78EE27EA-0E8E-45AB-A3CF-DF578004091D}" sibTransId="{54A2634C-C8FD-4CCA-8241-BF52974AB279}"/>
    <dgm:cxn modelId="{DFD56462-715B-4D7F-9833-511F2B62E05A}" type="presOf" srcId="{E9C62FC5-DC57-4351-BCE4-BA383C7D2074}" destId="{7B22D4FB-BCB0-422F-A919-0A91548D81AC}" srcOrd="0" destOrd="0" presId="urn:microsoft.com/office/officeart/2009/3/layout/StepUpProcess"/>
    <dgm:cxn modelId="{94E71F59-0866-4A17-9EC4-4EE6487ABF60}" srcId="{E9C62FC5-DC57-4351-BCE4-BA383C7D2074}" destId="{03BF5195-1195-41D5-9CAE-21429383FE4A}" srcOrd="2" destOrd="0" parTransId="{AB027C02-3868-4344-BD97-7DC31C18B176}" sibTransId="{DAD26506-3A26-457C-9DF3-C0E83D178128}"/>
    <dgm:cxn modelId="{81354F79-AAF2-46B5-8DFE-0545E6F5FE52}" type="presOf" srcId="{D1B2ADEF-F210-4C40-9112-A8FBB410CF9B}" destId="{CE8DB46E-0F68-4A5C-9D3E-BE54F4B77560}" srcOrd="0" destOrd="0" presId="urn:microsoft.com/office/officeart/2009/3/layout/StepUpProcess"/>
    <dgm:cxn modelId="{3C0A258E-54C2-49BE-BE93-493A7F2179A8}" type="presOf" srcId="{03BF5195-1195-41D5-9CAE-21429383FE4A}" destId="{7E5511B8-C69E-44D0-9B01-C86C39FE0F34}" srcOrd="0" destOrd="0" presId="urn:microsoft.com/office/officeart/2009/3/layout/StepUpProcess"/>
    <dgm:cxn modelId="{9D02718F-174A-4CC1-81F6-45E098DF065F}" type="presOf" srcId="{534405C9-1379-4C4B-9732-2B3DC366C884}" destId="{96EBA946-8BFA-4FA4-B6F4-42CB0032F1FB}" srcOrd="0" destOrd="0" presId="urn:microsoft.com/office/officeart/2009/3/layout/StepUpProcess"/>
    <dgm:cxn modelId="{D84B7F90-643A-4573-8A6C-C388AE4DE39D}" srcId="{E9C62FC5-DC57-4351-BCE4-BA383C7D2074}" destId="{E7E2685D-9C57-4AE2-8B87-705520B08133}" srcOrd="5" destOrd="0" parTransId="{927082CD-5E45-49F2-B594-9A0A60920CEE}" sibTransId="{BE3AE6AE-C19F-465F-A8A4-A4641E6B980F}"/>
    <dgm:cxn modelId="{251676D6-1050-45A9-BF3E-064FF22FBBC8}" srcId="{E9C62FC5-DC57-4351-BCE4-BA383C7D2074}" destId="{534405C9-1379-4C4B-9732-2B3DC366C884}" srcOrd="1" destOrd="0" parTransId="{CA9BD5CA-F60D-432D-B878-F42D0B3DDAE5}" sibTransId="{EDCBCD9C-882A-4830-AB56-F374C457DCE4}"/>
    <dgm:cxn modelId="{4B8565E8-7B4D-4FDB-88DD-DDD179B5A882}" type="presOf" srcId="{15CE9244-F3C5-448E-8FEF-70E8B57A0AF3}" destId="{1B98AFB8-BDC8-4A86-8227-EEF465E29306}" srcOrd="0" destOrd="0" presId="urn:microsoft.com/office/officeart/2009/3/layout/StepUpProcess"/>
    <dgm:cxn modelId="{15D443EB-6366-4D08-9760-478FEDA36089}" srcId="{E9C62FC5-DC57-4351-BCE4-BA383C7D2074}" destId="{E8E8904C-BEFE-491C-A2A5-7BDC559D662F}" srcOrd="3" destOrd="0" parTransId="{13B128B2-14B3-488D-9716-344B5E36D60A}" sibTransId="{07BDA43F-3212-46B5-8C00-9255CE6FCCE7}"/>
    <dgm:cxn modelId="{573FF2F2-57A7-46B6-B11C-999CC9EBDC7D}" srcId="{E9C62FC5-DC57-4351-BCE4-BA383C7D2074}" destId="{D1B2ADEF-F210-4C40-9112-A8FBB410CF9B}" srcOrd="0" destOrd="0" parTransId="{590A0B63-3657-41C6-8281-FCE7B080D082}" sibTransId="{AE622378-2D4D-4189-AC8C-08263E4B6DBA}"/>
    <dgm:cxn modelId="{82F152FD-27A8-4E8F-AE92-C1E5DA8C1447}" type="presOf" srcId="{E8E8904C-BEFE-491C-A2A5-7BDC559D662F}" destId="{DC4543D5-738D-4DC4-B0ED-4FCE1643957D}" srcOrd="0" destOrd="0" presId="urn:microsoft.com/office/officeart/2009/3/layout/StepUpProcess"/>
    <dgm:cxn modelId="{5EACCE33-9753-4EF2-9CBC-C00F4EEE4882}" type="presParOf" srcId="{7B22D4FB-BCB0-422F-A919-0A91548D81AC}" destId="{C85AADC5-D8BB-4578-9895-BBFADDB75769}" srcOrd="0" destOrd="0" presId="urn:microsoft.com/office/officeart/2009/3/layout/StepUpProcess"/>
    <dgm:cxn modelId="{4E898E5D-C475-4B4D-A79E-E66CC16DCC8F}" type="presParOf" srcId="{C85AADC5-D8BB-4578-9895-BBFADDB75769}" destId="{EFE9EB3F-9A80-4DE1-8051-6F6B3C02E832}" srcOrd="0" destOrd="0" presId="urn:microsoft.com/office/officeart/2009/3/layout/StepUpProcess"/>
    <dgm:cxn modelId="{A5D5145B-BA98-4D91-B6E3-A275B923B1CF}" type="presParOf" srcId="{C85AADC5-D8BB-4578-9895-BBFADDB75769}" destId="{CE8DB46E-0F68-4A5C-9D3E-BE54F4B77560}" srcOrd="1" destOrd="0" presId="urn:microsoft.com/office/officeart/2009/3/layout/StepUpProcess"/>
    <dgm:cxn modelId="{4FC9150B-A611-4658-8D1C-68C96D415E20}" type="presParOf" srcId="{C85AADC5-D8BB-4578-9895-BBFADDB75769}" destId="{3FD58B71-116D-47D6-B67E-740DA092E27F}" srcOrd="2" destOrd="0" presId="urn:microsoft.com/office/officeart/2009/3/layout/StepUpProcess"/>
    <dgm:cxn modelId="{E6760127-13E2-47CE-87AF-62392F90806D}" type="presParOf" srcId="{7B22D4FB-BCB0-422F-A919-0A91548D81AC}" destId="{24CAD7A4-07CA-4B7C-B164-054AB6FF5BEB}" srcOrd="1" destOrd="0" presId="urn:microsoft.com/office/officeart/2009/3/layout/StepUpProcess"/>
    <dgm:cxn modelId="{2F809F71-E1C0-4E44-9DD4-8038C2E729A0}" type="presParOf" srcId="{24CAD7A4-07CA-4B7C-B164-054AB6FF5BEB}" destId="{D00925B1-A216-4617-BFCE-79739CB7E416}" srcOrd="0" destOrd="0" presId="urn:microsoft.com/office/officeart/2009/3/layout/StepUpProcess"/>
    <dgm:cxn modelId="{FAE007D3-3B99-4E05-8909-1020F69E77CF}" type="presParOf" srcId="{7B22D4FB-BCB0-422F-A919-0A91548D81AC}" destId="{BAADB38C-40EC-45A8-B2DA-414920A0AE03}" srcOrd="2" destOrd="0" presId="urn:microsoft.com/office/officeart/2009/3/layout/StepUpProcess"/>
    <dgm:cxn modelId="{0A6CC54E-9BD3-41D8-AFD3-549B33E27613}" type="presParOf" srcId="{BAADB38C-40EC-45A8-B2DA-414920A0AE03}" destId="{DC4B0155-BD82-4306-8D9D-4F00AAB514C1}" srcOrd="0" destOrd="0" presId="urn:microsoft.com/office/officeart/2009/3/layout/StepUpProcess"/>
    <dgm:cxn modelId="{04EF6E1B-7933-468E-B351-8918B0E22830}" type="presParOf" srcId="{BAADB38C-40EC-45A8-B2DA-414920A0AE03}" destId="{96EBA946-8BFA-4FA4-B6F4-42CB0032F1FB}" srcOrd="1" destOrd="0" presId="urn:microsoft.com/office/officeart/2009/3/layout/StepUpProcess"/>
    <dgm:cxn modelId="{9B0CF0F7-75C4-47C2-83E5-36BCA4D094FE}" type="presParOf" srcId="{BAADB38C-40EC-45A8-B2DA-414920A0AE03}" destId="{34FA7D5E-2E9C-4544-AAE6-5BAF0266B99A}" srcOrd="2" destOrd="0" presId="urn:microsoft.com/office/officeart/2009/3/layout/StepUpProcess"/>
    <dgm:cxn modelId="{ED5231C6-8E39-454E-8D67-E16105E515C3}" type="presParOf" srcId="{7B22D4FB-BCB0-422F-A919-0A91548D81AC}" destId="{919B98D7-9CBB-4EA3-839E-399A869867FA}" srcOrd="3" destOrd="0" presId="urn:microsoft.com/office/officeart/2009/3/layout/StepUpProcess"/>
    <dgm:cxn modelId="{9966B73A-D1DC-476D-8FCA-A4F8DE5F1A7D}" type="presParOf" srcId="{919B98D7-9CBB-4EA3-839E-399A869867FA}" destId="{23913B67-9D69-4358-81FE-9B53B46EA97E}" srcOrd="0" destOrd="0" presId="urn:microsoft.com/office/officeart/2009/3/layout/StepUpProcess"/>
    <dgm:cxn modelId="{E69046EC-B22A-4754-A9C3-86FE45F5E15D}" type="presParOf" srcId="{7B22D4FB-BCB0-422F-A919-0A91548D81AC}" destId="{241C0239-148A-425D-A97A-906473E01208}" srcOrd="4" destOrd="0" presId="urn:microsoft.com/office/officeart/2009/3/layout/StepUpProcess"/>
    <dgm:cxn modelId="{FA697BD2-4220-46CE-9246-9CA05522DD6E}" type="presParOf" srcId="{241C0239-148A-425D-A97A-906473E01208}" destId="{FA5850C5-27A2-4864-9096-4A5788133DBE}" srcOrd="0" destOrd="0" presId="urn:microsoft.com/office/officeart/2009/3/layout/StepUpProcess"/>
    <dgm:cxn modelId="{1A713380-A1AE-46A0-870B-72A5F92A7038}" type="presParOf" srcId="{241C0239-148A-425D-A97A-906473E01208}" destId="{7E5511B8-C69E-44D0-9B01-C86C39FE0F34}" srcOrd="1" destOrd="0" presId="urn:microsoft.com/office/officeart/2009/3/layout/StepUpProcess"/>
    <dgm:cxn modelId="{85276AA3-0ADB-4F98-B759-AAA5CA4DDC3B}" type="presParOf" srcId="{241C0239-148A-425D-A97A-906473E01208}" destId="{C4525E91-44E4-429E-BAFA-A9ADCA5826D2}" srcOrd="2" destOrd="0" presId="urn:microsoft.com/office/officeart/2009/3/layout/StepUpProcess"/>
    <dgm:cxn modelId="{3B1B1C65-1B96-487A-84E4-17087C54407B}" type="presParOf" srcId="{7B22D4FB-BCB0-422F-A919-0A91548D81AC}" destId="{14252C9F-8FC3-4950-8425-6F0A033785C6}" srcOrd="5" destOrd="0" presId="urn:microsoft.com/office/officeart/2009/3/layout/StepUpProcess"/>
    <dgm:cxn modelId="{C07842E3-F90D-49E4-9DD2-2513889A5216}" type="presParOf" srcId="{14252C9F-8FC3-4950-8425-6F0A033785C6}" destId="{B7410D91-9C4C-47AF-A4B0-F1AE0EDEA477}" srcOrd="0" destOrd="0" presId="urn:microsoft.com/office/officeart/2009/3/layout/StepUpProcess"/>
    <dgm:cxn modelId="{5E2BFC07-28E5-4A9C-8AB8-91531D97B60C}" type="presParOf" srcId="{7B22D4FB-BCB0-422F-A919-0A91548D81AC}" destId="{42B5B1B5-9CED-4FAD-9DBE-AB1A8D11B825}" srcOrd="6" destOrd="0" presId="urn:microsoft.com/office/officeart/2009/3/layout/StepUpProcess"/>
    <dgm:cxn modelId="{54F9F276-03A2-4BEF-8B71-9A96800CF1E3}" type="presParOf" srcId="{42B5B1B5-9CED-4FAD-9DBE-AB1A8D11B825}" destId="{A80A5051-9AE9-4150-B806-DBA8AEDF2E0E}" srcOrd="0" destOrd="0" presId="urn:microsoft.com/office/officeart/2009/3/layout/StepUpProcess"/>
    <dgm:cxn modelId="{B68CE41C-1BC2-46E7-A0D4-6D508FA9ACE7}" type="presParOf" srcId="{42B5B1B5-9CED-4FAD-9DBE-AB1A8D11B825}" destId="{DC4543D5-738D-4DC4-B0ED-4FCE1643957D}" srcOrd="1" destOrd="0" presId="urn:microsoft.com/office/officeart/2009/3/layout/StepUpProcess"/>
    <dgm:cxn modelId="{90F5E497-894C-4B23-A4F2-2C2658FF43CD}" type="presParOf" srcId="{42B5B1B5-9CED-4FAD-9DBE-AB1A8D11B825}" destId="{133C6580-5F67-47B8-AAEC-6FF7E9B15DE1}" srcOrd="2" destOrd="0" presId="urn:microsoft.com/office/officeart/2009/3/layout/StepUpProcess"/>
    <dgm:cxn modelId="{032EFA49-B4E9-4A79-A11B-54331A15CA4F}" type="presParOf" srcId="{7B22D4FB-BCB0-422F-A919-0A91548D81AC}" destId="{044CE0FD-52FC-4F4A-8165-13E354007FFA}" srcOrd="7" destOrd="0" presId="urn:microsoft.com/office/officeart/2009/3/layout/StepUpProcess"/>
    <dgm:cxn modelId="{98BD36C0-57A3-4C09-BC7E-4154CB02EF88}" type="presParOf" srcId="{044CE0FD-52FC-4F4A-8165-13E354007FFA}" destId="{AA1D77CC-D734-4C62-B38F-054505D86EAF}" srcOrd="0" destOrd="0" presId="urn:microsoft.com/office/officeart/2009/3/layout/StepUpProcess"/>
    <dgm:cxn modelId="{7B3421EC-B108-4A6C-BD2A-DD7E9ACCE8E9}" type="presParOf" srcId="{7B22D4FB-BCB0-422F-A919-0A91548D81AC}" destId="{A58FA579-1884-406E-87A1-A82B447B21A4}" srcOrd="8" destOrd="0" presId="urn:microsoft.com/office/officeart/2009/3/layout/StepUpProcess"/>
    <dgm:cxn modelId="{97F83AF1-DFC4-4602-9A6A-5E3BA66D3AE8}" type="presParOf" srcId="{A58FA579-1884-406E-87A1-A82B447B21A4}" destId="{D959CD3B-201B-4AA8-8383-EDF6DE5B61A4}" srcOrd="0" destOrd="0" presId="urn:microsoft.com/office/officeart/2009/3/layout/StepUpProcess"/>
    <dgm:cxn modelId="{C48E8221-7C18-41A8-9E05-59B0B80838BC}" type="presParOf" srcId="{A58FA579-1884-406E-87A1-A82B447B21A4}" destId="{1B98AFB8-BDC8-4A86-8227-EEF465E29306}" srcOrd="1" destOrd="0" presId="urn:microsoft.com/office/officeart/2009/3/layout/StepUpProcess"/>
    <dgm:cxn modelId="{AA75F2B9-7E2E-4C36-8744-5C910E470CBE}" type="presParOf" srcId="{A58FA579-1884-406E-87A1-A82B447B21A4}" destId="{64370D7F-187C-4170-A979-0EF6F7627D47}" srcOrd="2" destOrd="0" presId="urn:microsoft.com/office/officeart/2009/3/layout/StepUpProcess"/>
    <dgm:cxn modelId="{0E23D02A-E3EE-432D-9718-C40393F2D54C}" type="presParOf" srcId="{7B22D4FB-BCB0-422F-A919-0A91548D81AC}" destId="{8BFF37B8-EC5E-44F9-83D7-02D20CB8266B}" srcOrd="9" destOrd="0" presId="urn:microsoft.com/office/officeart/2009/3/layout/StepUpProcess"/>
    <dgm:cxn modelId="{1A239EA2-62D9-42A8-8B12-6E17A466E9C3}" type="presParOf" srcId="{8BFF37B8-EC5E-44F9-83D7-02D20CB8266B}" destId="{30F0B6E5-CB7C-427F-B885-6FD0EC22B092}" srcOrd="0" destOrd="0" presId="urn:microsoft.com/office/officeart/2009/3/layout/StepUpProcess"/>
    <dgm:cxn modelId="{C7C839B9-B28D-4589-9A3F-1F7F76DE5172}" type="presParOf" srcId="{7B22D4FB-BCB0-422F-A919-0A91548D81AC}" destId="{40FC1A16-15CE-4192-B81A-0C5E53D5E48C}" srcOrd="10" destOrd="0" presId="urn:microsoft.com/office/officeart/2009/3/layout/StepUpProcess"/>
    <dgm:cxn modelId="{9B2C2225-BB37-42C4-9F08-F10D8B8F48D2}" type="presParOf" srcId="{40FC1A16-15CE-4192-B81A-0C5E53D5E48C}" destId="{E28E500F-E091-4F65-8ADB-FE8D91220307}" srcOrd="0" destOrd="0" presId="urn:microsoft.com/office/officeart/2009/3/layout/StepUpProcess"/>
    <dgm:cxn modelId="{1EB5B589-97B6-4044-9AC2-F5DF3C58BA8F}" type="presParOf" srcId="{40FC1A16-15CE-4192-B81A-0C5E53D5E48C}" destId="{62747A37-AC8E-4E86-9198-5F9E3A91576E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C62FC5-DC57-4351-BCE4-BA383C7D2074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17B8034-07F9-47F8-8A9D-24D7BEA4FC98}">
      <dgm:prSet/>
      <dgm:spPr/>
      <dgm:t>
        <a:bodyPr/>
        <a:lstStyle/>
        <a:p>
          <a:r>
            <a:rPr lang="en-CA" dirty="0"/>
            <a:t>Bad epoxy mix</a:t>
          </a:r>
        </a:p>
      </dgm:t>
    </dgm:pt>
    <dgm:pt modelId="{7F12C9DC-5955-46F8-80E0-C103BFB250D8}" type="parTrans" cxnId="{85C080ED-9FFC-4BD4-87DE-D9BF3C5F011B}">
      <dgm:prSet/>
      <dgm:spPr/>
      <dgm:t>
        <a:bodyPr/>
        <a:lstStyle/>
        <a:p>
          <a:endParaRPr lang="en-CA"/>
        </a:p>
      </dgm:t>
    </dgm:pt>
    <dgm:pt modelId="{6F03E4E3-5509-4AD9-A680-E7E54ACAE401}" type="sibTrans" cxnId="{85C080ED-9FFC-4BD4-87DE-D9BF3C5F011B}">
      <dgm:prSet/>
      <dgm:spPr/>
      <dgm:t>
        <a:bodyPr/>
        <a:lstStyle/>
        <a:p>
          <a:endParaRPr lang="en-CA"/>
        </a:p>
      </dgm:t>
    </dgm:pt>
    <dgm:pt modelId="{70F37D8D-ADE1-437A-A601-2969EF8C14E9}">
      <dgm:prSet/>
      <dgm:spPr/>
      <dgm:t>
        <a:bodyPr/>
        <a:lstStyle/>
        <a:p>
          <a:r>
            <a:rPr lang="en-CA" dirty="0"/>
            <a:t>Heated joint</a:t>
          </a:r>
        </a:p>
      </dgm:t>
    </dgm:pt>
    <dgm:pt modelId="{2D65ED4C-BEFF-4F19-8D33-E6B0571EC0A1}" type="parTrans" cxnId="{D25DD4EC-30C1-44C7-939F-D2F3F2108DA2}">
      <dgm:prSet/>
      <dgm:spPr/>
      <dgm:t>
        <a:bodyPr/>
        <a:lstStyle/>
        <a:p>
          <a:endParaRPr lang="en-CA"/>
        </a:p>
      </dgm:t>
    </dgm:pt>
    <dgm:pt modelId="{948DF5FC-B583-4329-851D-7644A1B70447}" type="sibTrans" cxnId="{D25DD4EC-30C1-44C7-939F-D2F3F2108DA2}">
      <dgm:prSet/>
      <dgm:spPr/>
      <dgm:t>
        <a:bodyPr/>
        <a:lstStyle/>
        <a:p>
          <a:endParaRPr lang="en-CA"/>
        </a:p>
      </dgm:t>
    </dgm:pt>
    <dgm:pt modelId="{B8D3BADC-A3ED-49F8-90AE-732677C816F2}">
      <dgm:prSet/>
      <dgm:spPr/>
      <dgm:t>
        <a:bodyPr/>
        <a:lstStyle/>
        <a:p>
          <a:r>
            <a:rPr lang="en-CA" dirty="0"/>
            <a:t>D-shaped core</a:t>
          </a:r>
        </a:p>
      </dgm:t>
    </dgm:pt>
    <dgm:pt modelId="{20FBF97A-62C8-45BA-8CDC-B6AE0CB15EE8}" type="parTrans" cxnId="{E5829F0E-99DE-4CD1-9D10-E6A171EB6880}">
      <dgm:prSet/>
      <dgm:spPr/>
      <dgm:t>
        <a:bodyPr/>
        <a:lstStyle/>
        <a:p>
          <a:endParaRPr lang="en-CA"/>
        </a:p>
      </dgm:t>
    </dgm:pt>
    <dgm:pt modelId="{33A494FF-AAD2-4B92-89AA-82838B04C3BF}" type="sibTrans" cxnId="{E5829F0E-99DE-4CD1-9D10-E6A171EB6880}">
      <dgm:prSet/>
      <dgm:spPr/>
      <dgm:t>
        <a:bodyPr/>
        <a:lstStyle/>
        <a:p>
          <a:endParaRPr lang="en-CA"/>
        </a:p>
      </dgm:t>
    </dgm:pt>
    <dgm:pt modelId="{6BD10612-C580-4703-8311-D63A1E51C6F6}">
      <dgm:prSet/>
      <dgm:spPr/>
      <dgm:t>
        <a:bodyPr/>
        <a:lstStyle/>
        <a:p>
          <a:r>
            <a:rPr lang="en-CA" dirty="0"/>
            <a:t>Plain core</a:t>
          </a:r>
        </a:p>
      </dgm:t>
    </dgm:pt>
    <dgm:pt modelId="{98DAE6D0-FC57-4776-BCFF-1E0E1A8BC4CA}" type="parTrans" cxnId="{E81461AE-97B5-47B2-8B37-39E026A1B815}">
      <dgm:prSet/>
      <dgm:spPr/>
      <dgm:t>
        <a:bodyPr/>
        <a:lstStyle/>
        <a:p>
          <a:endParaRPr lang="en-CA"/>
        </a:p>
      </dgm:t>
    </dgm:pt>
    <dgm:pt modelId="{C241171C-162C-4A37-8F65-028F13C6841C}" type="sibTrans" cxnId="{E81461AE-97B5-47B2-8B37-39E026A1B815}">
      <dgm:prSet/>
      <dgm:spPr/>
      <dgm:t>
        <a:bodyPr/>
        <a:lstStyle/>
        <a:p>
          <a:endParaRPr lang="en-CA"/>
        </a:p>
      </dgm:t>
    </dgm:pt>
    <dgm:pt modelId="{D10700DE-7A4E-45E8-B7A0-C3455C69BC6C}">
      <dgm:prSet/>
      <dgm:spPr/>
      <dgm:t>
        <a:bodyPr/>
        <a:lstStyle/>
        <a:p>
          <a:r>
            <a:rPr lang="en-CA" dirty="0"/>
            <a:t>.029” key</a:t>
          </a:r>
        </a:p>
      </dgm:t>
    </dgm:pt>
    <dgm:pt modelId="{3860A176-4FC3-4B98-99B4-2F327FD80F63}" type="parTrans" cxnId="{D681C6AE-0CB2-497F-96D9-82B4468791BC}">
      <dgm:prSet/>
      <dgm:spPr/>
      <dgm:t>
        <a:bodyPr/>
        <a:lstStyle/>
        <a:p>
          <a:endParaRPr lang="en-CA"/>
        </a:p>
      </dgm:t>
    </dgm:pt>
    <dgm:pt modelId="{32CF3ECE-3457-4123-A963-0D428D5FB933}" type="sibTrans" cxnId="{D681C6AE-0CB2-497F-96D9-82B4468791BC}">
      <dgm:prSet/>
      <dgm:spPr/>
      <dgm:t>
        <a:bodyPr/>
        <a:lstStyle/>
        <a:p>
          <a:endParaRPr lang="en-CA"/>
        </a:p>
      </dgm:t>
    </dgm:pt>
    <dgm:pt modelId="{7B22D4FB-BCB0-422F-A919-0A91548D81AC}" type="pres">
      <dgm:prSet presAssocID="{E9C62FC5-DC57-4351-BCE4-BA383C7D2074}" presName="rootnode" presStyleCnt="0">
        <dgm:presLayoutVars>
          <dgm:chMax/>
          <dgm:chPref/>
          <dgm:dir/>
          <dgm:animLvl val="lvl"/>
        </dgm:presLayoutVars>
      </dgm:prSet>
      <dgm:spPr/>
    </dgm:pt>
    <dgm:pt modelId="{E45E4879-CD82-403A-8BB9-5D6F7BDD3FB7}" type="pres">
      <dgm:prSet presAssocID="{B17B8034-07F9-47F8-8A9D-24D7BEA4FC98}" presName="composite" presStyleCnt="0"/>
      <dgm:spPr/>
    </dgm:pt>
    <dgm:pt modelId="{FA3E0830-7A67-4428-9732-02539E8D2ADF}" type="pres">
      <dgm:prSet presAssocID="{B17B8034-07F9-47F8-8A9D-24D7BEA4FC98}" presName="LShape" presStyleLbl="alignNode1" presStyleIdx="0" presStyleCnt="9"/>
      <dgm:spPr/>
    </dgm:pt>
    <dgm:pt modelId="{5A83C868-C648-427C-9018-9B90DED3D116}" type="pres">
      <dgm:prSet presAssocID="{B17B8034-07F9-47F8-8A9D-24D7BEA4FC98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C00879B9-DA27-4CD0-902D-11E724B3DF24}" type="pres">
      <dgm:prSet presAssocID="{B17B8034-07F9-47F8-8A9D-24D7BEA4FC98}" presName="Triangle" presStyleLbl="alignNode1" presStyleIdx="1" presStyleCnt="9"/>
      <dgm:spPr/>
    </dgm:pt>
    <dgm:pt modelId="{0A4702A2-7504-4E89-9E81-A1CF27B84A2E}" type="pres">
      <dgm:prSet presAssocID="{6F03E4E3-5509-4AD9-A680-E7E54ACAE401}" presName="sibTrans" presStyleCnt="0"/>
      <dgm:spPr/>
    </dgm:pt>
    <dgm:pt modelId="{2CD8811E-27FC-432B-8D8C-2D81878E3252}" type="pres">
      <dgm:prSet presAssocID="{6F03E4E3-5509-4AD9-A680-E7E54ACAE401}" presName="space" presStyleCnt="0"/>
      <dgm:spPr/>
    </dgm:pt>
    <dgm:pt modelId="{F9EEB0C7-C0BC-4A0F-9959-9F9AF2594A84}" type="pres">
      <dgm:prSet presAssocID="{70F37D8D-ADE1-437A-A601-2969EF8C14E9}" presName="composite" presStyleCnt="0"/>
      <dgm:spPr/>
    </dgm:pt>
    <dgm:pt modelId="{6DE5BDCD-6ED3-4E23-9916-AA4B508FD4A2}" type="pres">
      <dgm:prSet presAssocID="{70F37D8D-ADE1-437A-A601-2969EF8C14E9}" presName="LShape" presStyleLbl="alignNode1" presStyleIdx="2" presStyleCnt="9"/>
      <dgm:spPr/>
    </dgm:pt>
    <dgm:pt modelId="{97264833-6261-4DFD-95AC-5150C33C6CC6}" type="pres">
      <dgm:prSet presAssocID="{70F37D8D-ADE1-437A-A601-2969EF8C14E9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DEB0D1B7-7B93-4D40-800C-5C355B838588}" type="pres">
      <dgm:prSet presAssocID="{70F37D8D-ADE1-437A-A601-2969EF8C14E9}" presName="Triangle" presStyleLbl="alignNode1" presStyleIdx="3" presStyleCnt="9"/>
      <dgm:spPr/>
    </dgm:pt>
    <dgm:pt modelId="{E9A16C02-0D58-46D2-8E02-420329702611}" type="pres">
      <dgm:prSet presAssocID="{948DF5FC-B583-4329-851D-7644A1B70447}" presName="sibTrans" presStyleCnt="0"/>
      <dgm:spPr/>
    </dgm:pt>
    <dgm:pt modelId="{3FCD35B5-7F83-4D62-8415-B5B9EC011903}" type="pres">
      <dgm:prSet presAssocID="{948DF5FC-B583-4329-851D-7644A1B70447}" presName="space" presStyleCnt="0"/>
      <dgm:spPr/>
    </dgm:pt>
    <dgm:pt modelId="{B024EEB7-3E0E-46EC-8E1C-E5AD05D609A3}" type="pres">
      <dgm:prSet presAssocID="{B8D3BADC-A3ED-49F8-90AE-732677C816F2}" presName="composite" presStyleCnt="0"/>
      <dgm:spPr/>
    </dgm:pt>
    <dgm:pt modelId="{BE4CB4F3-AC43-4932-9D68-30B1F82A00DB}" type="pres">
      <dgm:prSet presAssocID="{B8D3BADC-A3ED-49F8-90AE-732677C816F2}" presName="LShape" presStyleLbl="alignNode1" presStyleIdx="4" presStyleCnt="9"/>
      <dgm:spPr/>
    </dgm:pt>
    <dgm:pt modelId="{74BBD507-495A-488F-A7D3-205832689DAD}" type="pres">
      <dgm:prSet presAssocID="{B8D3BADC-A3ED-49F8-90AE-732677C816F2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AFC77F0A-EA41-40EF-BAD9-F264273E8251}" type="pres">
      <dgm:prSet presAssocID="{B8D3BADC-A3ED-49F8-90AE-732677C816F2}" presName="Triangle" presStyleLbl="alignNode1" presStyleIdx="5" presStyleCnt="9"/>
      <dgm:spPr/>
    </dgm:pt>
    <dgm:pt modelId="{899C5E1E-4893-4E2C-B463-AAD39E36653A}" type="pres">
      <dgm:prSet presAssocID="{33A494FF-AAD2-4B92-89AA-82838B04C3BF}" presName="sibTrans" presStyleCnt="0"/>
      <dgm:spPr/>
    </dgm:pt>
    <dgm:pt modelId="{97BEA113-2196-4D9C-9A7E-77A1F02444E8}" type="pres">
      <dgm:prSet presAssocID="{33A494FF-AAD2-4B92-89AA-82838B04C3BF}" presName="space" presStyleCnt="0"/>
      <dgm:spPr/>
    </dgm:pt>
    <dgm:pt modelId="{AAD6ACE1-5A81-4F3A-9C0A-C78570F28798}" type="pres">
      <dgm:prSet presAssocID="{6BD10612-C580-4703-8311-D63A1E51C6F6}" presName="composite" presStyleCnt="0"/>
      <dgm:spPr/>
    </dgm:pt>
    <dgm:pt modelId="{F0C6DB75-DAFF-45DF-BC51-4C5640D02821}" type="pres">
      <dgm:prSet presAssocID="{6BD10612-C580-4703-8311-D63A1E51C6F6}" presName="LShape" presStyleLbl="alignNode1" presStyleIdx="6" presStyleCnt="9"/>
      <dgm:spPr/>
    </dgm:pt>
    <dgm:pt modelId="{A7EC7DF9-35FA-4F7B-B4AB-4ED4201D35D9}" type="pres">
      <dgm:prSet presAssocID="{6BD10612-C580-4703-8311-D63A1E51C6F6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27A8DA49-4D4A-4254-867B-CB2BB8C9EE7D}" type="pres">
      <dgm:prSet presAssocID="{6BD10612-C580-4703-8311-D63A1E51C6F6}" presName="Triangle" presStyleLbl="alignNode1" presStyleIdx="7" presStyleCnt="9"/>
      <dgm:spPr/>
    </dgm:pt>
    <dgm:pt modelId="{B2A7E155-4CBC-44BC-BE04-9192D9C719F1}" type="pres">
      <dgm:prSet presAssocID="{C241171C-162C-4A37-8F65-028F13C6841C}" presName="sibTrans" presStyleCnt="0"/>
      <dgm:spPr/>
    </dgm:pt>
    <dgm:pt modelId="{310F95AA-0ED8-4411-A246-0C20FB5C8619}" type="pres">
      <dgm:prSet presAssocID="{C241171C-162C-4A37-8F65-028F13C6841C}" presName="space" presStyleCnt="0"/>
      <dgm:spPr/>
    </dgm:pt>
    <dgm:pt modelId="{5EC8C458-CAD3-4345-A362-323ED9E84516}" type="pres">
      <dgm:prSet presAssocID="{D10700DE-7A4E-45E8-B7A0-C3455C69BC6C}" presName="composite" presStyleCnt="0"/>
      <dgm:spPr/>
    </dgm:pt>
    <dgm:pt modelId="{4152C221-1DA3-4549-B624-7F6BC3943FEC}" type="pres">
      <dgm:prSet presAssocID="{D10700DE-7A4E-45E8-B7A0-C3455C69BC6C}" presName="LShape" presStyleLbl="alignNode1" presStyleIdx="8" presStyleCnt="9"/>
      <dgm:spPr/>
    </dgm:pt>
    <dgm:pt modelId="{2A276D97-A294-4844-A3A6-32354A7A8C25}" type="pres">
      <dgm:prSet presAssocID="{D10700DE-7A4E-45E8-B7A0-C3455C69BC6C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E5829F0E-99DE-4CD1-9D10-E6A171EB6880}" srcId="{E9C62FC5-DC57-4351-BCE4-BA383C7D2074}" destId="{B8D3BADC-A3ED-49F8-90AE-732677C816F2}" srcOrd="2" destOrd="0" parTransId="{20FBF97A-62C8-45BA-8CDC-B6AE0CB15EE8}" sibTransId="{33A494FF-AAD2-4B92-89AA-82838B04C3BF}"/>
    <dgm:cxn modelId="{44B80C5C-DE04-4AF6-BC51-AF5F17F673BB}" type="presOf" srcId="{D10700DE-7A4E-45E8-B7A0-C3455C69BC6C}" destId="{2A276D97-A294-4844-A3A6-32354A7A8C25}" srcOrd="0" destOrd="0" presId="urn:microsoft.com/office/officeart/2009/3/layout/StepUpProcess"/>
    <dgm:cxn modelId="{DFD56462-715B-4D7F-9833-511F2B62E05A}" type="presOf" srcId="{E9C62FC5-DC57-4351-BCE4-BA383C7D2074}" destId="{7B22D4FB-BCB0-422F-A919-0A91548D81AC}" srcOrd="0" destOrd="0" presId="urn:microsoft.com/office/officeart/2009/3/layout/StepUpProcess"/>
    <dgm:cxn modelId="{45063152-6EF3-4848-826D-077631563BEC}" type="presOf" srcId="{6BD10612-C580-4703-8311-D63A1E51C6F6}" destId="{A7EC7DF9-35FA-4F7B-B4AB-4ED4201D35D9}" srcOrd="0" destOrd="0" presId="urn:microsoft.com/office/officeart/2009/3/layout/StepUpProcess"/>
    <dgm:cxn modelId="{34A62C86-2D3D-464F-8436-4F0FB274FEC2}" type="presOf" srcId="{B17B8034-07F9-47F8-8A9D-24D7BEA4FC98}" destId="{5A83C868-C648-427C-9018-9B90DED3D116}" srcOrd="0" destOrd="0" presId="urn:microsoft.com/office/officeart/2009/3/layout/StepUpProcess"/>
    <dgm:cxn modelId="{DAA77391-7501-4CD3-BF49-6A610B25250D}" type="presOf" srcId="{70F37D8D-ADE1-437A-A601-2969EF8C14E9}" destId="{97264833-6261-4DFD-95AC-5150C33C6CC6}" srcOrd="0" destOrd="0" presId="urn:microsoft.com/office/officeart/2009/3/layout/StepUpProcess"/>
    <dgm:cxn modelId="{E81461AE-97B5-47B2-8B37-39E026A1B815}" srcId="{E9C62FC5-DC57-4351-BCE4-BA383C7D2074}" destId="{6BD10612-C580-4703-8311-D63A1E51C6F6}" srcOrd="3" destOrd="0" parTransId="{98DAE6D0-FC57-4776-BCFF-1E0E1A8BC4CA}" sibTransId="{C241171C-162C-4A37-8F65-028F13C6841C}"/>
    <dgm:cxn modelId="{D681C6AE-0CB2-497F-96D9-82B4468791BC}" srcId="{E9C62FC5-DC57-4351-BCE4-BA383C7D2074}" destId="{D10700DE-7A4E-45E8-B7A0-C3455C69BC6C}" srcOrd="4" destOrd="0" parTransId="{3860A176-4FC3-4B98-99B4-2F327FD80F63}" sibTransId="{32CF3ECE-3457-4123-A963-0D428D5FB933}"/>
    <dgm:cxn modelId="{D20176C5-5F72-44B7-8B86-F72CA7A0C202}" type="presOf" srcId="{B8D3BADC-A3ED-49F8-90AE-732677C816F2}" destId="{74BBD507-495A-488F-A7D3-205832689DAD}" srcOrd="0" destOrd="0" presId="urn:microsoft.com/office/officeart/2009/3/layout/StepUpProcess"/>
    <dgm:cxn modelId="{D25DD4EC-30C1-44C7-939F-D2F3F2108DA2}" srcId="{E9C62FC5-DC57-4351-BCE4-BA383C7D2074}" destId="{70F37D8D-ADE1-437A-A601-2969EF8C14E9}" srcOrd="1" destOrd="0" parTransId="{2D65ED4C-BEFF-4F19-8D33-E6B0571EC0A1}" sibTransId="{948DF5FC-B583-4329-851D-7644A1B70447}"/>
    <dgm:cxn modelId="{85C080ED-9FFC-4BD4-87DE-D9BF3C5F011B}" srcId="{E9C62FC5-DC57-4351-BCE4-BA383C7D2074}" destId="{B17B8034-07F9-47F8-8A9D-24D7BEA4FC98}" srcOrd="0" destOrd="0" parTransId="{7F12C9DC-5955-46F8-80E0-C103BFB250D8}" sibTransId="{6F03E4E3-5509-4AD9-A680-E7E54ACAE401}"/>
    <dgm:cxn modelId="{BCEA1C59-A587-481F-94CF-6533A3DFE95C}" type="presParOf" srcId="{7B22D4FB-BCB0-422F-A919-0A91548D81AC}" destId="{E45E4879-CD82-403A-8BB9-5D6F7BDD3FB7}" srcOrd="0" destOrd="0" presId="urn:microsoft.com/office/officeart/2009/3/layout/StepUpProcess"/>
    <dgm:cxn modelId="{F7536594-FE49-4779-9AEB-F259052630A9}" type="presParOf" srcId="{E45E4879-CD82-403A-8BB9-5D6F7BDD3FB7}" destId="{FA3E0830-7A67-4428-9732-02539E8D2ADF}" srcOrd="0" destOrd="0" presId="urn:microsoft.com/office/officeart/2009/3/layout/StepUpProcess"/>
    <dgm:cxn modelId="{5B91B256-2EC8-4F91-AE92-6FB4C51DB986}" type="presParOf" srcId="{E45E4879-CD82-403A-8BB9-5D6F7BDD3FB7}" destId="{5A83C868-C648-427C-9018-9B90DED3D116}" srcOrd="1" destOrd="0" presId="urn:microsoft.com/office/officeart/2009/3/layout/StepUpProcess"/>
    <dgm:cxn modelId="{C7F35491-D54C-4298-8EA0-B749645B3151}" type="presParOf" srcId="{E45E4879-CD82-403A-8BB9-5D6F7BDD3FB7}" destId="{C00879B9-DA27-4CD0-902D-11E724B3DF24}" srcOrd="2" destOrd="0" presId="urn:microsoft.com/office/officeart/2009/3/layout/StepUpProcess"/>
    <dgm:cxn modelId="{2191DFAD-3E99-41C9-B593-F76DF805AB4C}" type="presParOf" srcId="{7B22D4FB-BCB0-422F-A919-0A91548D81AC}" destId="{0A4702A2-7504-4E89-9E81-A1CF27B84A2E}" srcOrd="1" destOrd="0" presId="urn:microsoft.com/office/officeart/2009/3/layout/StepUpProcess"/>
    <dgm:cxn modelId="{086F1192-E947-403A-96C4-A9CDB149EE68}" type="presParOf" srcId="{0A4702A2-7504-4E89-9E81-A1CF27B84A2E}" destId="{2CD8811E-27FC-432B-8D8C-2D81878E3252}" srcOrd="0" destOrd="0" presId="urn:microsoft.com/office/officeart/2009/3/layout/StepUpProcess"/>
    <dgm:cxn modelId="{53A437DD-87BF-4DC5-B8E2-C44CCF606E79}" type="presParOf" srcId="{7B22D4FB-BCB0-422F-A919-0A91548D81AC}" destId="{F9EEB0C7-C0BC-4A0F-9959-9F9AF2594A84}" srcOrd="2" destOrd="0" presId="urn:microsoft.com/office/officeart/2009/3/layout/StepUpProcess"/>
    <dgm:cxn modelId="{4B05A6D3-D31C-4442-BB41-CF99D487874D}" type="presParOf" srcId="{F9EEB0C7-C0BC-4A0F-9959-9F9AF2594A84}" destId="{6DE5BDCD-6ED3-4E23-9916-AA4B508FD4A2}" srcOrd="0" destOrd="0" presId="urn:microsoft.com/office/officeart/2009/3/layout/StepUpProcess"/>
    <dgm:cxn modelId="{F0D6BB4A-5817-4FE7-A64C-070DC4914ED3}" type="presParOf" srcId="{F9EEB0C7-C0BC-4A0F-9959-9F9AF2594A84}" destId="{97264833-6261-4DFD-95AC-5150C33C6CC6}" srcOrd="1" destOrd="0" presId="urn:microsoft.com/office/officeart/2009/3/layout/StepUpProcess"/>
    <dgm:cxn modelId="{A8CA808A-2B98-4A9B-B830-19EAD7E1E3AF}" type="presParOf" srcId="{F9EEB0C7-C0BC-4A0F-9959-9F9AF2594A84}" destId="{DEB0D1B7-7B93-4D40-800C-5C355B838588}" srcOrd="2" destOrd="0" presId="urn:microsoft.com/office/officeart/2009/3/layout/StepUpProcess"/>
    <dgm:cxn modelId="{A578CF6D-D783-4C3B-8EE3-8A2B81D60CBF}" type="presParOf" srcId="{7B22D4FB-BCB0-422F-A919-0A91548D81AC}" destId="{E9A16C02-0D58-46D2-8E02-420329702611}" srcOrd="3" destOrd="0" presId="urn:microsoft.com/office/officeart/2009/3/layout/StepUpProcess"/>
    <dgm:cxn modelId="{56E36926-6203-4532-BEA3-C0A6AF2C7E67}" type="presParOf" srcId="{E9A16C02-0D58-46D2-8E02-420329702611}" destId="{3FCD35B5-7F83-4D62-8415-B5B9EC011903}" srcOrd="0" destOrd="0" presId="urn:microsoft.com/office/officeart/2009/3/layout/StepUpProcess"/>
    <dgm:cxn modelId="{818A623E-248A-434D-9A68-9E389E5E790C}" type="presParOf" srcId="{7B22D4FB-BCB0-422F-A919-0A91548D81AC}" destId="{B024EEB7-3E0E-46EC-8E1C-E5AD05D609A3}" srcOrd="4" destOrd="0" presId="urn:microsoft.com/office/officeart/2009/3/layout/StepUpProcess"/>
    <dgm:cxn modelId="{DC68CDCD-C98B-4560-9464-B88AAF32295E}" type="presParOf" srcId="{B024EEB7-3E0E-46EC-8E1C-E5AD05D609A3}" destId="{BE4CB4F3-AC43-4932-9D68-30B1F82A00DB}" srcOrd="0" destOrd="0" presId="urn:microsoft.com/office/officeart/2009/3/layout/StepUpProcess"/>
    <dgm:cxn modelId="{BA12D738-8F35-4CC5-9C10-096209762036}" type="presParOf" srcId="{B024EEB7-3E0E-46EC-8E1C-E5AD05D609A3}" destId="{74BBD507-495A-488F-A7D3-205832689DAD}" srcOrd="1" destOrd="0" presId="urn:microsoft.com/office/officeart/2009/3/layout/StepUpProcess"/>
    <dgm:cxn modelId="{024D6AEB-0D5A-4C0D-B905-2F200A747DF3}" type="presParOf" srcId="{B024EEB7-3E0E-46EC-8E1C-E5AD05D609A3}" destId="{AFC77F0A-EA41-40EF-BAD9-F264273E8251}" srcOrd="2" destOrd="0" presId="urn:microsoft.com/office/officeart/2009/3/layout/StepUpProcess"/>
    <dgm:cxn modelId="{C72F1BC6-9E1D-4D4E-A5DF-813346D631D5}" type="presParOf" srcId="{7B22D4FB-BCB0-422F-A919-0A91548D81AC}" destId="{899C5E1E-4893-4E2C-B463-AAD39E36653A}" srcOrd="5" destOrd="0" presId="urn:microsoft.com/office/officeart/2009/3/layout/StepUpProcess"/>
    <dgm:cxn modelId="{0994EAD3-6195-432E-96A7-F9135EBBE02A}" type="presParOf" srcId="{899C5E1E-4893-4E2C-B463-AAD39E36653A}" destId="{97BEA113-2196-4D9C-9A7E-77A1F02444E8}" srcOrd="0" destOrd="0" presId="urn:microsoft.com/office/officeart/2009/3/layout/StepUpProcess"/>
    <dgm:cxn modelId="{F05581F0-B62E-48DC-B40B-5859B79D89B6}" type="presParOf" srcId="{7B22D4FB-BCB0-422F-A919-0A91548D81AC}" destId="{AAD6ACE1-5A81-4F3A-9C0A-C78570F28798}" srcOrd="6" destOrd="0" presId="urn:microsoft.com/office/officeart/2009/3/layout/StepUpProcess"/>
    <dgm:cxn modelId="{AF862471-7A89-4EDA-9C3C-FFC815C5A960}" type="presParOf" srcId="{AAD6ACE1-5A81-4F3A-9C0A-C78570F28798}" destId="{F0C6DB75-DAFF-45DF-BC51-4C5640D02821}" srcOrd="0" destOrd="0" presId="urn:microsoft.com/office/officeart/2009/3/layout/StepUpProcess"/>
    <dgm:cxn modelId="{C9330864-99FB-4D04-83EC-30088D853E1E}" type="presParOf" srcId="{AAD6ACE1-5A81-4F3A-9C0A-C78570F28798}" destId="{A7EC7DF9-35FA-4F7B-B4AB-4ED4201D35D9}" srcOrd="1" destOrd="0" presId="urn:microsoft.com/office/officeart/2009/3/layout/StepUpProcess"/>
    <dgm:cxn modelId="{5211B4B2-0A05-4169-984E-B2743856A8E2}" type="presParOf" srcId="{AAD6ACE1-5A81-4F3A-9C0A-C78570F28798}" destId="{27A8DA49-4D4A-4254-867B-CB2BB8C9EE7D}" srcOrd="2" destOrd="0" presId="urn:microsoft.com/office/officeart/2009/3/layout/StepUpProcess"/>
    <dgm:cxn modelId="{A0B88428-D581-409B-804C-4CFE7CD9FCE8}" type="presParOf" srcId="{7B22D4FB-BCB0-422F-A919-0A91548D81AC}" destId="{B2A7E155-4CBC-44BC-BE04-9192D9C719F1}" srcOrd="7" destOrd="0" presId="urn:microsoft.com/office/officeart/2009/3/layout/StepUpProcess"/>
    <dgm:cxn modelId="{73F99511-F425-45E9-8A28-4DB99289CC06}" type="presParOf" srcId="{B2A7E155-4CBC-44BC-BE04-9192D9C719F1}" destId="{310F95AA-0ED8-4411-A246-0C20FB5C8619}" srcOrd="0" destOrd="0" presId="urn:microsoft.com/office/officeart/2009/3/layout/StepUpProcess"/>
    <dgm:cxn modelId="{F084A57D-9E8F-43A1-9B45-9DA6263DE6E2}" type="presParOf" srcId="{7B22D4FB-BCB0-422F-A919-0A91548D81AC}" destId="{5EC8C458-CAD3-4345-A362-323ED9E84516}" srcOrd="8" destOrd="0" presId="urn:microsoft.com/office/officeart/2009/3/layout/StepUpProcess"/>
    <dgm:cxn modelId="{63955EB1-6398-41A1-A087-C9B2429F4F6F}" type="presParOf" srcId="{5EC8C458-CAD3-4345-A362-323ED9E84516}" destId="{4152C221-1DA3-4549-B624-7F6BC3943FEC}" srcOrd="0" destOrd="0" presId="urn:microsoft.com/office/officeart/2009/3/layout/StepUpProcess"/>
    <dgm:cxn modelId="{14D9BF37-4C98-44DB-A608-D6FDE5E7EE8A}" type="presParOf" srcId="{5EC8C458-CAD3-4345-A362-323ED9E84516}" destId="{2A276D97-A294-4844-A3A6-32354A7A8C25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9E1BB3-B163-451B-A677-61EE83704F63}">
      <dsp:nvSpPr>
        <dsp:cNvPr id="0" name=""/>
        <dsp:cNvSpPr/>
      </dsp:nvSpPr>
      <dsp:spPr>
        <a:xfrm>
          <a:off x="0" y="385051"/>
          <a:ext cx="6263640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54076" rIns="486128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700" kern="1200"/>
            <a:t>Hardly matters at all!</a:t>
          </a:r>
          <a:endParaRPr lang="en-US" sz="1700" kern="1200"/>
        </a:p>
      </dsp:txBody>
      <dsp:txXfrm>
        <a:off x="0" y="385051"/>
        <a:ext cx="6263640" cy="722925"/>
      </dsp:txXfrm>
    </dsp:sp>
    <dsp:sp modelId="{698EC8BB-5B70-4822-B277-09E7089B4F9F}">
      <dsp:nvSpPr>
        <dsp:cNvPr id="0" name=""/>
        <dsp:cNvSpPr/>
      </dsp:nvSpPr>
      <dsp:spPr>
        <a:xfrm>
          <a:off x="313182" y="134131"/>
          <a:ext cx="4384548" cy="5018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/>
            <a:t>Crankpin clearance</a:t>
          </a:r>
          <a:endParaRPr lang="en-US" sz="1700" kern="1200"/>
        </a:p>
      </dsp:txBody>
      <dsp:txXfrm>
        <a:off x="337680" y="158629"/>
        <a:ext cx="4335552" cy="452844"/>
      </dsp:txXfrm>
    </dsp:sp>
    <dsp:sp modelId="{8A3B4049-7F00-47C5-AE24-CE44944B88A2}">
      <dsp:nvSpPr>
        <dsp:cNvPr id="0" name=""/>
        <dsp:cNvSpPr/>
      </dsp:nvSpPr>
      <dsp:spPr>
        <a:xfrm>
          <a:off x="0" y="1450696"/>
          <a:ext cx="6263640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54076" rIns="486128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700" kern="1200"/>
            <a:t>Up to +/-8 degrees</a:t>
          </a:r>
          <a:endParaRPr lang="en-US" sz="1700" kern="1200"/>
        </a:p>
      </dsp:txBody>
      <dsp:txXfrm>
        <a:off x="0" y="1450696"/>
        <a:ext cx="6263640" cy="722925"/>
      </dsp:txXfrm>
    </dsp:sp>
    <dsp:sp modelId="{10DE7D01-93AC-4134-9551-0C15F6D59CE9}">
      <dsp:nvSpPr>
        <dsp:cNvPr id="0" name=""/>
        <dsp:cNvSpPr/>
      </dsp:nvSpPr>
      <dsp:spPr>
        <a:xfrm>
          <a:off x="313182" y="1199776"/>
          <a:ext cx="4384548" cy="501840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/>
            <a:t>Out-of quarter</a:t>
          </a:r>
          <a:endParaRPr lang="en-US" sz="1700" kern="1200"/>
        </a:p>
      </dsp:txBody>
      <dsp:txXfrm>
        <a:off x="337680" y="1224274"/>
        <a:ext cx="4335552" cy="452844"/>
      </dsp:txXfrm>
    </dsp:sp>
    <dsp:sp modelId="{2496AF4D-454C-42C3-8D1A-86083724C568}">
      <dsp:nvSpPr>
        <dsp:cNvPr id="0" name=""/>
        <dsp:cNvSpPr/>
      </dsp:nvSpPr>
      <dsp:spPr>
        <a:xfrm>
          <a:off x="0" y="2516341"/>
          <a:ext cx="6263640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54076" rIns="486128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700" kern="1200" dirty="0"/>
            <a:t>Up to .022”</a:t>
          </a:r>
          <a:endParaRPr lang="en-US" sz="1700" kern="1200" dirty="0"/>
        </a:p>
      </dsp:txBody>
      <dsp:txXfrm>
        <a:off x="0" y="2516341"/>
        <a:ext cx="6263640" cy="722925"/>
      </dsp:txXfrm>
    </dsp:sp>
    <dsp:sp modelId="{5EE79FB5-B0F2-426F-B1D1-A1B516B749B6}">
      <dsp:nvSpPr>
        <dsp:cNvPr id="0" name=""/>
        <dsp:cNvSpPr/>
      </dsp:nvSpPr>
      <dsp:spPr>
        <a:xfrm>
          <a:off x="313182" y="2265421"/>
          <a:ext cx="4384548" cy="50184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/>
            <a:t>Eccentricity</a:t>
          </a:r>
          <a:endParaRPr lang="en-US" sz="1700" kern="1200"/>
        </a:p>
      </dsp:txBody>
      <dsp:txXfrm>
        <a:off x="337680" y="2289919"/>
        <a:ext cx="4335552" cy="452844"/>
      </dsp:txXfrm>
    </dsp:sp>
    <dsp:sp modelId="{405195A4-A956-48CB-836C-FC3DB50D2325}">
      <dsp:nvSpPr>
        <dsp:cNvPr id="0" name=""/>
        <dsp:cNvSpPr/>
      </dsp:nvSpPr>
      <dsp:spPr>
        <a:xfrm>
          <a:off x="0" y="3581986"/>
          <a:ext cx="6263640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54076" rIns="486128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No effect on out of-quarter or eccentricity tolerance.</a:t>
          </a:r>
        </a:p>
      </dsp:txBody>
      <dsp:txXfrm>
        <a:off x="0" y="3581986"/>
        <a:ext cx="6263640" cy="722925"/>
      </dsp:txXfrm>
    </dsp:sp>
    <dsp:sp modelId="{4283875F-0234-43A4-BEC2-3837EF0D6057}">
      <dsp:nvSpPr>
        <dsp:cNvPr id="0" name=""/>
        <dsp:cNvSpPr/>
      </dsp:nvSpPr>
      <dsp:spPr>
        <a:xfrm>
          <a:off x="313182" y="3331066"/>
          <a:ext cx="4384548" cy="501840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Crankpin size</a:t>
          </a:r>
        </a:p>
      </dsp:txBody>
      <dsp:txXfrm>
        <a:off x="337680" y="3355564"/>
        <a:ext cx="4335552" cy="452844"/>
      </dsp:txXfrm>
    </dsp:sp>
    <dsp:sp modelId="{85B1BA7E-8D63-4242-BC3A-CB1F6DD5DD62}">
      <dsp:nvSpPr>
        <dsp:cNvPr id="0" name=""/>
        <dsp:cNvSpPr/>
      </dsp:nvSpPr>
      <dsp:spPr>
        <a:xfrm>
          <a:off x="0" y="4647631"/>
          <a:ext cx="6263640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54076" rIns="486128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kern="1200" dirty="0"/>
            <a:t>Magnifies any roughness</a:t>
          </a:r>
        </a:p>
      </dsp:txBody>
      <dsp:txXfrm>
        <a:off x="0" y="4647631"/>
        <a:ext cx="6263640" cy="722925"/>
      </dsp:txXfrm>
    </dsp:sp>
    <dsp:sp modelId="{C902D81C-DD27-4C12-8243-2BBAA0B1F1B4}">
      <dsp:nvSpPr>
        <dsp:cNvPr id="0" name=""/>
        <dsp:cNvSpPr/>
      </dsp:nvSpPr>
      <dsp:spPr>
        <a:xfrm>
          <a:off x="313182" y="4396711"/>
          <a:ext cx="4384548" cy="5018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Compensation</a:t>
          </a:r>
        </a:p>
      </dsp:txBody>
      <dsp:txXfrm>
        <a:off x="337680" y="4421209"/>
        <a:ext cx="4335552" cy="452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9E1BB3-B163-451B-A677-61EE83704F63}">
      <dsp:nvSpPr>
        <dsp:cNvPr id="0" name=""/>
        <dsp:cNvSpPr/>
      </dsp:nvSpPr>
      <dsp:spPr>
        <a:xfrm>
          <a:off x="0" y="554543"/>
          <a:ext cx="6263640" cy="2097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770636" rIns="486128" bIns="263144" numCol="1" spcCol="1270" anchor="t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 dirty="0"/>
            <a:t>Actually correct themselves!</a:t>
          </a:r>
        </a:p>
      </dsp:txBody>
      <dsp:txXfrm>
        <a:off x="0" y="554543"/>
        <a:ext cx="6263640" cy="2097900"/>
      </dsp:txXfrm>
    </dsp:sp>
    <dsp:sp modelId="{698EC8BB-5B70-4822-B277-09E7089B4F9F}">
      <dsp:nvSpPr>
        <dsp:cNvPr id="0" name=""/>
        <dsp:cNvSpPr/>
      </dsp:nvSpPr>
      <dsp:spPr>
        <a:xfrm>
          <a:off x="313182" y="8423"/>
          <a:ext cx="4384548" cy="10922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Loose drivers</a:t>
          </a:r>
        </a:p>
      </dsp:txBody>
      <dsp:txXfrm>
        <a:off x="366501" y="61742"/>
        <a:ext cx="4277910" cy="985602"/>
      </dsp:txXfrm>
    </dsp:sp>
    <dsp:sp modelId="{506D2230-FF0A-4482-8900-DED69150D80D}">
      <dsp:nvSpPr>
        <dsp:cNvPr id="0" name=""/>
        <dsp:cNvSpPr/>
      </dsp:nvSpPr>
      <dsp:spPr>
        <a:xfrm>
          <a:off x="0" y="3398363"/>
          <a:ext cx="6263640" cy="2097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770636" rIns="486128" bIns="263144" numCol="1" spcCol="1270" anchor="t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 dirty="0"/>
            <a:t>Takes slightly longer to correct</a:t>
          </a:r>
        </a:p>
      </dsp:txBody>
      <dsp:txXfrm>
        <a:off x="0" y="3398363"/>
        <a:ext cx="6263640" cy="2097900"/>
      </dsp:txXfrm>
    </dsp:sp>
    <dsp:sp modelId="{4AFC4A17-E7FB-45AE-88FA-4A687D3A382B}">
      <dsp:nvSpPr>
        <dsp:cNvPr id="0" name=""/>
        <dsp:cNvSpPr/>
      </dsp:nvSpPr>
      <dsp:spPr>
        <a:xfrm>
          <a:off x="313182" y="2852243"/>
          <a:ext cx="4384548" cy="10922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Friction with frame</a:t>
          </a:r>
        </a:p>
      </dsp:txBody>
      <dsp:txXfrm>
        <a:off x="366501" y="2905562"/>
        <a:ext cx="4277910" cy="9856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E9EB3F-9A80-4DE1-8051-6F6B3C02E832}">
      <dsp:nvSpPr>
        <dsp:cNvPr id="0" name=""/>
        <dsp:cNvSpPr/>
      </dsp:nvSpPr>
      <dsp:spPr>
        <a:xfrm rot="5400000">
          <a:off x="321779" y="2238900"/>
          <a:ext cx="967983" cy="1610703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8DB46E-0F68-4A5C-9D3E-BE54F4B77560}">
      <dsp:nvSpPr>
        <dsp:cNvPr id="0" name=""/>
        <dsp:cNvSpPr/>
      </dsp:nvSpPr>
      <dsp:spPr>
        <a:xfrm>
          <a:off x="160199" y="2720153"/>
          <a:ext cx="1454151" cy="1274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Interference fit</a:t>
          </a:r>
        </a:p>
      </dsp:txBody>
      <dsp:txXfrm>
        <a:off x="160199" y="2720153"/>
        <a:ext cx="1454151" cy="1274649"/>
      </dsp:txXfrm>
    </dsp:sp>
    <dsp:sp modelId="{3FD58B71-116D-47D6-B67E-740DA092E27F}">
      <dsp:nvSpPr>
        <dsp:cNvPr id="0" name=""/>
        <dsp:cNvSpPr/>
      </dsp:nvSpPr>
      <dsp:spPr>
        <a:xfrm>
          <a:off x="1339982" y="2120318"/>
          <a:ext cx="274368" cy="274368"/>
        </a:xfrm>
        <a:prstGeom prst="triangle">
          <a:avLst>
            <a:gd name="adj" fmla="val 100000"/>
          </a:avLst>
        </a:prstGeom>
        <a:solidFill>
          <a:schemeClr val="accent4">
            <a:hueOff val="980089"/>
            <a:satOff val="-4078"/>
            <a:lumOff val="961"/>
            <a:alphaOff val="0"/>
          </a:schemeClr>
        </a:solidFill>
        <a:ln w="12700" cap="flat" cmpd="sng" algn="ctr">
          <a:solidFill>
            <a:schemeClr val="accent4">
              <a:hueOff val="980089"/>
              <a:satOff val="-4078"/>
              <a:lumOff val="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4B0155-BD82-4306-8D9D-4F00AAB514C1}">
      <dsp:nvSpPr>
        <dsp:cNvPr id="0" name=""/>
        <dsp:cNvSpPr/>
      </dsp:nvSpPr>
      <dsp:spPr>
        <a:xfrm rot="5400000">
          <a:off x="2101945" y="1798396"/>
          <a:ext cx="967983" cy="1610703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 w="12700" cap="flat" cmpd="sng" algn="ctr">
          <a:solidFill>
            <a:schemeClr val="accent4">
              <a:hueOff val="1960178"/>
              <a:satOff val="-8155"/>
              <a:lumOff val="1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EBA946-8BFA-4FA4-B6F4-42CB0032F1FB}">
      <dsp:nvSpPr>
        <dsp:cNvPr id="0" name=""/>
        <dsp:cNvSpPr/>
      </dsp:nvSpPr>
      <dsp:spPr>
        <a:xfrm>
          <a:off x="1940364" y="2279649"/>
          <a:ext cx="1454151" cy="1274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.008” key</a:t>
          </a:r>
        </a:p>
      </dsp:txBody>
      <dsp:txXfrm>
        <a:off x="1940364" y="2279649"/>
        <a:ext cx="1454151" cy="1274649"/>
      </dsp:txXfrm>
    </dsp:sp>
    <dsp:sp modelId="{34FA7D5E-2E9C-4544-AAE6-5BAF0266B99A}">
      <dsp:nvSpPr>
        <dsp:cNvPr id="0" name=""/>
        <dsp:cNvSpPr/>
      </dsp:nvSpPr>
      <dsp:spPr>
        <a:xfrm>
          <a:off x="3120148" y="1679814"/>
          <a:ext cx="274368" cy="274368"/>
        </a:xfrm>
        <a:prstGeom prst="triangle">
          <a:avLst>
            <a:gd name="adj" fmla="val 100000"/>
          </a:avLst>
        </a:prstGeom>
        <a:solidFill>
          <a:schemeClr val="accent4">
            <a:hueOff val="2940267"/>
            <a:satOff val="-12233"/>
            <a:lumOff val="2882"/>
            <a:alphaOff val="0"/>
          </a:schemeClr>
        </a:solidFill>
        <a:ln w="12700" cap="flat" cmpd="sng" algn="ctr">
          <a:solidFill>
            <a:schemeClr val="accent4">
              <a:hueOff val="2940267"/>
              <a:satOff val="-12233"/>
              <a:lumOff val="2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5850C5-27A2-4864-9096-4A5788133DBE}">
      <dsp:nvSpPr>
        <dsp:cNvPr id="0" name=""/>
        <dsp:cNvSpPr/>
      </dsp:nvSpPr>
      <dsp:spPr>
        <a:xfrm rot="5400000">
          <a:off x="3882111" y="1357892"/>
          <a:ext cx="967983" cy="1610703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 w="12700" cap="flat" cmpd="sng" algn="ctr">
          <a:solidFill>
            <a:schemeClr val="accent4">
              <a:hueOff val="3920356"/>
              <a:satOff val="-16311"/>
              <a:lumOff val="3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5511B8-C69E-44D0-9B01-C86C39FE0F34}">
      <dsp:nvSpPr>
        <dsp:cNvPr id="0" name=""/>
        <dsp:cNvSpPr/>
      </dsp:nvSpPr>
      <dsp:spPr>
        <a:xfrm>
          <a:off x="3720530" y="1839146"/>
          <a:ext cx="1454151" cy="1274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Capillary CA or Loctite</a:t>
          </a:r>
        </a:p>
      </dsp:txBody>
      <dsp:txXfrm>
        <a:off x="3720530" y="1839146"/>
        <a:ext cx="1454151" cy="1274649"/>
      </dsp:txXfrm>
    </dsp:sp>
    <dsp:sp modelId="{C4525E91-44E4-429E-BAFA-A9ADCA5826D2}">
      <dsp:nvSpPr>
        <dsp:cNvPr id="0" name=""/>
        <dsp:cNvSpPr/>
      </dsp:nvSpPr>
      <dsp:spPr>
        <a:xfrm>
          <a:off x="4900314" y="1239311"/>
          <a:ext cx="274368" cy="274368"/>
        </a:xfrm>
        <a:prstGeom prst="triangle">
          <a:avLst>
            <a:gd name="adj" fmla="val 10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0A5051-9AE9-4150-B806-DBA8AEDF2E0E}">
      <dsp:nvSpPr>
        <dsp:cNvPr id="0" name=""/>
        <dsp:cNvSpPr/>
      </dsp:nvSpPr>
      <dsp:spPr>
        <a:xfrm rot="5400000">
          <a:off x="5662277" y="917388"/>
          <a:ext cx="967983" cy="1610703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 w="12700" cap="flat" cmpd="sng" algn="ctr">
          <a:solidFill>
            <a:schemeClr val="accent4">
              <a:hueOff val="5880535"/>
              <a:satOff val="-24466"/>
              <a:lumOff val="5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4543D5-738D-4DC4-B0ED-4FCE1643957D}">
      <dsp:nvSpPr>
        <dsp:cNvPr id="0" name=""/>
        <dsp:cNvSpPr/>
      </dsp:nvSpPr>
      <dsp:spPr>
        <a:xfrm>
          <a:off x="5500696" y="1398642"/>
          <a:ext cx="1454151" cy="1274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Pre-assembly CA</a:t>
          </a:r>
          <a:endParaRPr lang="en-US" sz="2000" kern="1200" dirty="0"/>
        </a:p>
      </dsp:txBody>
      <dsp:txXfrm>
        <a:off x="5500696" y="1398642"/>
        <a:ext cx="1454151" cy="1274649"/>
      </dsp:txXfrm>
    </dsp:sp>
    <dsp:sp modelId="{133C6580-5F67-47B8-AAEC-6FF7E9B15DE1}">
      <dsp:nvSpPr>
        <dsp:cNvPr id="0" name=""/>
        <dsp:cNvSpPr/>
      </dsp:nvSpPr>
      <dsp:spPr>
        <a:xfrm>
          <a:off x="6680480" y="798807"/>
          <a:ext cx="274368" cy="274368"/>
        </a:xfrm>
        <a:prstGeom prst="triangle">
          <a:avLst>
            <a:gd name="adj" fmla="val 100000"/>
          </a:avLst>
        </a:prstGeom>
        <a:solidFill>
          <a:schemeClr val="accent4">
            <a:hueOff val="6860623"/>
            <a:satOff val="-28544"/>
            <a:lumOff val="6726"/>
            <a:alphaOff val="0"/>
          </a:schemeClr>
        </a:solidFill>
        <a:ln w="12700" cap="flat" cmpd="sng" algn="ctr">
          <a:solidFill>
            <a:schemeClr val="accent4">
              <a:hueOff val="6860623"/>
              <a:satOff val="-28544"/>
              <a:lumOff val="6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59CD3B-201B-4AA8-8383-EDF6DE5B61A4}">
      <dsp:nvSpPr>
        <dsp:cNvPr id="0" name=""/>
        <dsp:cNvSpPr/>
      </dsp:nvSpPr>
      <dsp:spPr>
        <a:xfrm rot="5400000">
          <a:off x="7442443" y="476885"/>
          <a:ext cx="967983" cy="1610703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 w="12700" cap="flat" cmpd="sng" algn="ctr">
          <a:solidFill>
            <a:schemeClr val="accent4">
              <a:hueOff val="7840713"/>
              <a:satOff val="-32622"/>
              <a:lumOff val="76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98AFB8-BDC8-4A86-8227-EEF465E29306}">
      <dsp:nvSpPr>
        <dsp:cNvPr id="0" name=""/>
        <dsp:cNvSpPr/>
      </dsp:nvSpPr>
      <dsp:spPr>
        <a:xfrm>
          <a:off x="7280862" y="958138"/>
          <a:ext cx="1454151" cy="1274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.029” key</a:t>
          </a:r>
        </a:p>
      </dsp:txBody>
      <dsp:txXfrm>
        <a:off x="7280862" y="958138"/>
        <a:ext cx="1454151" cy="1274649"/>
      </dsp:txXfrm>
    </dsp:sp>
    <dsp:sp modelId="{64370D7F-187C-4170-A979-0EF6F7627D47}">
      <dsp:nvSpPr>
        <dsp:cNvPr id="0" name=""/>
        <dsp:cNvSpPr/>
      </dsp:nvSpPr>
      <dsp:spPr>
        <a:xfrm>
          <a:off x="8460646" y="358303"/>
          <a:ext cx="274368" cy="274368"/>
        </a:xfrm>
        <a:prstGeom prst="triangle">
          <a:avLst>
            <a:gd name="adj" fmla="val 100000"/>
          </a:avLst>
        </a:prstGeom>
        <a:solidFill>
          <a:schemeClr val="accent4">
            <a:hueOff val="8820801"/>
            <a:satOff val="-36699"/>
            <a:lumOff val="8647"/>
            <a:alphaOff val="0"/>
          </a:schemeClr>
        </a:solidFill>
        <a:ln w="12700" cap="flat" cmpd="sng" algn="ctr">
          <a:solidFill>
            <a:schemeClr val="accent4">
              <a:hueOff val="8820801"/>
              <a:satOff val="-36699"/>
              <a:lumOff val="8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8E500F-E091-4F65-8ADB-FE8D91220307}">
      <dsp:nvSpPr>
        <dsp:cNvPr id="0" name=""/>
        <dsp:cNvSpPr/>
      </dsp:nvSpPr>
      <dsp:spPr>
        <a:xfrm rot="5400000">
          <a:off x="9222608" y="36381"/>
          <a:ext cx="967983" cy="1610703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747A37-AC8E-4E86-9198-5F9E3A91576E}">
      <dsp:nvSpPr>
        <dsp:cNvPr id="0" name=""/>
        <dsp:cNvSpPr/>
      </dsp:nvSpPr>
      <dsp:spPr>
        <a:xfrm>
          <a:off x="9061028" y="517634"/>
          <a:ext cx="1454151" cy="1274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Solder</a:t>
          </a:r>
        </a:p>
      </dsp:txBody>
      <dsp:txXfrm>
        <a:off x="9061028" y="517634"/>
        <a:ext cx="1454151" cy="12746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3E0830-7A67-4428-9732-02539E8D2ADF}">
      <dsp:nvSpPr>
        <dsp:cNvPr id="0" name=""/>
        <dsp:cNvSpPr/>
      </dsp:nvSpPr>
      <dsp:spPr>
        <a:xfrm rot="5400000">
          <a:off x="395335" y="1986837"/>
          <a:ext cx="1163336" cy="1935765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83C868-C648-427C-9018-9B90DED3D116}">
      <dsp:nvSpPr>
        <dsp:cNvPr id="0" name=""/>
        <dsp:cNvSpPr/>
      </dsp:nvSpPr>
      <dsp:spPr>
        <a:xfrm>
          <a:off x="201145" y="2565214"/>
          <a:ext cx="1747620" cy="15318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000" kern="1200" dirty="0"/>
            <a:t>Bad epoxy mix</a:t>
          </a:r>
        </a:p>
      </dsp:txBody>
      <dsp:txXfrm>
        <a:off x="201145" y="2565214"/>
        <a:ext cx="1747620" cy="1531891"/>
      </dsp:txXfrm>
    </dsp:sp>
    <dsp:sp modelId="{C00879B9-DA27-4CD0-902D-11E724B3DF24}">
      <dsp:nvSpPr>
        <dsp:cNvPr id="0" name=""/>
        <dsp:cNvSpPr/>
      </dsp:nvSpPr>
      <dsp:spPr>
        <a:xfrm>
          <a:off x="1619026" y="1844324"/>
          <a:ext cx="329739" cy="329739"/>
        </a:xfrm>
        <a:prstGeom prst="triangle">
          <a:avLst>
            <a:gd name="adj" fmla="val 100000"/>
          </a:avLst>
        </a:prstGeom>
        <a:solidFill>
          <a:schemeClr val="accent4">
            <a:hueOff val="1225111"/>
            <a:satOff val="-5097"/>
            <a:lumOff val="1201"/>
            <a:alphaOff val="0"/>
          </a:schemeClr>
        </a:solidFill>
        <a:ln w="12700" cap="flat" cmpd="sng" algn="ctr">
          <a:solidFill>
            <a:schemeClr val="accent4">
              <a:hueOff val="1225111"/>
              <a:satOff val="-5097"/>
              <a:lumOff val="12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E5BDCD-6ED3-4E23-9916-AA4B508FD4A2}">
      <dsp:nvSpPr>
        <dsp:cNvPr id="0" name=""/>
        <dsp:cNvSpPr/>
      </dsp:nvSpPr>
      <dsp:spPr>
        <a:xfrm rot="5400000">
          <a:off x="2534763" y="1457434"/>
          <a:ext cx="1163336" cy="1935765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accent4">
              <a:hueOff val="2450223"/>
              <a:satOff val="-10194"/>
              <a:lumOff val="24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264833-6261-4DFD-95AC-5150C33C6CC6}">
      <dsp:nvSpPr>
        <dsp:cNvPr id="0" name=""/>
        <dsp:cNvSpPr/>
      </dsp:nvSpPr>
      <dsp:spPr>
        <a:xfrm>
          <a:off x="2340574" y="2035811"/>
          <a:ext cx="1747620" cy="15318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000" kern="1200" dirty="0"/>
            <a:t>Heated joint</a:t>
          </a:r>
        </a:p>
      </dsp:txBody>
      <dsp:txXfrm>
        <a:off x="2340574" y="2035811"/>
        <a:ext cx="1747620" cy="1531891"/>
      </dsp:txXfrm>
    </dsp:sp>
    <dsp:sp modelId="{DEB0D1B7-7B93-4D40-800C-5C355B838588}">
      <dsp:nvSpPr>
        <dsp:cNvPr id="0" name=""/>
        <dsp:cNvSpPr/>
      </dsp:nvSpPr>
      <dsp:spPr>
        <a:xfrm>
          <a:off x="3758454" y="1314920"/>
          <a:ext cx="329739" cy="329739"/>
        </a:xfrm>
        <a:prstGeom prst="triangle">
          <a:avLst>
            <a:gd name="adj" fmla="val 100000"/>
          </a:avLst>
        </a:prstGeom>
        <a:solidFill>
          <a:schemeClr val="accent4">
            <a:hueOff val="3675334"/>
            <a:satOff val="-15291"/>
            <a:lumOff val="3603"/>
            <a:alphaOff val="0"/>
          </a:schemeClr>
        </a:solidFill>
        <a:ln w="12700" cap="flat" cmpd="sng" algn="ctr">
          <a:solidFill>
            <a:schemeClr val="accent4">
              <a:hueOff val="3675334"/>
              <a:satOff val="-15291"/>
              <a:lumOff val="36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4CB4F3-AC43-4932-9D68-30B1F82A00DB}">
      <dsp:nvSpPr>
        <dsp:cNvPr id="0" name=""/>
        <dsp:cNvSpPr/>
      </dsp:nvSpPr>
      <dsp:spPr>
        <a:xfrm rot="5400000">
          <a:off x="4674192" y="928030"/>
          <a:ext cx="1163336" cy="1935765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BBD507-495A-488F-A7D3-205832689DAD}">
      <dsp:nvSpPr>
        <dsp:cNvPr id="0" name=""/>
        <dsp:cNvSpPr/>
      </dsp:nvSpPr>
      <dsp:spPr>
        <a:xfrm>
          <a:off x="4480002" y="1506407"/>
          <a:ext cx="1747620" cy="15318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000" kern="1200" dirty="0"/>
            <a:t>D-shaped core</a:t>
          </a:r>
        </a:p>
      </dsp:txBody>
      <dsp:txXfrm>
        <a:off x="4480002" y="1506407"/>
        <a:ext cx="1747620" cy="1531891"/>
      </dsp:txXfrm>
    </dsp:sp>
    <dsp:sp modelId="{AFC77F0A-EA41-40EF-BAD9-F264273E8251}">
      <dsp:nvSpPr>
        <dsp:cNvPr id="0" name=""/>
        <dsp:cNvSpPr/>
      </dsp:nvSpPr>
      <dsp:spPr>
        <a:xfrm>
          <a:off x="5897882" y="785517"/>
          <a:ext cx="329739" cy="329739"/>
        </a:xfrm>
        <a:prstGeom prst="triangle">
          <a:avLst>
            <a:gd name="adj" fmla="val 100000"/>
          </a:avLst>
        </a:prstGeom>
        <a:solidFill>
          <a:schemeClr val="accent4">
            <a:hueOff val="6125556"/>
            <a:satOff val="-25486"/>
            <a:lumOff val="6005"/>
            <a:alphaOff val="0"/>
          </a:schemeClr>
        </a:solidFill>
        <a:ln w="12700" cap="flat" cmpd="sng" algn="ctr">
          <a:solidFill>
            <a:schemeClr val="accent4">
              <a:hueOff val="6125556"/>
              <a:satOff val="-25486"/>
              <a:lumOff val="60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C6DB75-DAFF-45DF-BC51-4C5640D02821}">
      <dsp:nvSpPr>
        <dsp:cNvPr id="0" name=""/>
        <dsp:cNvSpPr/>
      </dsp:nvSpPr>
      <dsp:spPr>
        <a:xfrm rot="5400000">
          <a:off x="6813620" y="398626"/>
          <a:ext cx="1163336" cy="1935765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accent4">
              <a:hueOff val="7350668"/>
              <a:satOff val="-30583"/>
              <a:lumOff val="72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EC7DF9-35FA-4F7B-B4AB-4ED4201D35D9}">
      <dsp:nvSpPr>
        <dsp:cNvPr id="0" name=""/>
        <dsp:cNvSpPr/>
      </dsp:nvSpPr>
      <dsp:spPr>
        <a:xfrm>
          <a:off x="6619430" y="977003"/>
          <a:ext cx="1747620" cy="15318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000" kern="1200" dirty="0"/>
            <a:t>Plain core</a:t>
          </a:r>
        </a:p>
      </dsp:txBody>
      <dsp:txXfrm>
        <a:off x="6619430" y="977003"/>
        <a:ext cx="1747620" cy="1531891"/>
      </dsp:txXfrm>
    </dsp:sp>
    <dsp:sp modelId="{27A8DA49-4D4A-4254-867B-CB2BB8C9EE7D}">
      <dsp:nvSpPr>
        <dsp:cNvPr id="0" name=""/>
        <dsp:cNvSpPr/>
      </dsp:nvSpPr>
      <dsp:spPr>
        <a:xfrm>
          <a:off x="8037311" y="256113"/>
          <a:ext cx="329739" cy="329739"/>
        </a:xfrm>
        <a:prstGeom prst="triangle">
          <a:avLst>
            <a:gd name="adj" fmla="val 100000"/>
          </a:avLst>
        </a:prstGeom>
        <a:solidFill>
          <a:schemeClr val="accent4">
            <a:hueOff val="8575779"/>
            <a:satOff val="-35680"/>
            <a:lumOff val="8407"/>
            <a:alphaOff val="0"/>
          </a:schemeClr>
        </a:solidFill>
        <a:ln w="12700" cap="flat" cmpd="sng" algn="ctr">
          <a:solidFill>
            <a:schemeClr val="accent4">
              <a:hueOff val="8575779"/>
              <a:satOff val="-35680"/>
              <a:lumOff val="84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52C221-1DA3-4549-B624-7F6BC3943FEC}">
      <dsp:nvSpPr>
        <dsp:cNvPr id="0" name=""/>
        <dsp:cNvSpPr/>
      </dsp:nvSpPr>
      <dsp:spPr>
        <a:xfrm rot="5400000">
          <a:off x="8953048" y="-130776"/>
          <a:ext cx="1163336" cy="1935765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276D97-A294-4844-A3A6-32354A7A8C25}">
      <dsp:nvSpPr>
        <dsp:cNvPr id="0" name=""/>
        <dsp:cNvSpPr/>
      </dsp:nvSpPr>
      <dsp:spPr>
        <a:xfrm>
          <a:off x="8758859" y="447600"/>
          <a:ext cx="1747620" cy="15318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000" kern="1200" dirty="0"/>
            <a:t>.029” key</a:t>
          </a:r>
        </a:p>
      </dsp:txBody>
      <dsp:txXfrm>
        <a:off x="8758859" y="447600"/>
        <a:ext cx="1747620" cy="15318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7877E-2CFE-40C5-B7D8-82A96A6E1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30CC99-869A-46FE-84B4-EEE4F85CB4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809B7-FCA6-4285-9350-95F53222B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4610-1A64-4A0F-95CE-4F878C6602FD}" type="datetimeFigureOut">
              <a:rPr lang="en-CA" smtClean="0"/>
              <a:t>2022-01-18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86E5D-0D04-479E-BF8D-D7A771A77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D0E6F-3CAA-4B45-B1C9-8FDCBEC3A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B62D-3037-460E-B5F8-75CB80F346B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5465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F7943-52A9-4644-B681-0CFE8CAE6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71033-ED1F-4DDD-BA1E-1F9B75920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9D1BE-B3D2-4E9A-A8BF-BC92CC701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4610-1A64-4A0F-95CE-4F878C6602FD}" type="datetimeFigureOut">
              <a:rPr lang="en-CA" smtClean="0"/>
              <a:t>2022-01-18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B0EE6-FF3E-407C-906D-F4EC940E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54F52-238D-4989-9DB5-D97915B14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B62D-3037-460E-B5F8-75CB80F346B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8032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C5AEC-E6B1-43B6-850D-83E80C9BE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2DBDB1-E8B4-4993-BF5F-76B3CD40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E7311-DCEF-4E11-BA32-D7634F56E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4610-1A64-4A0F-95CE-4F878C6602FD}" type="datetimeFigureOut">
              <a:rPr lang="en-CA" smtClean="0"/>
              <a:t>2022-01-18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32BBE-E68F-4D37-A9CD-5DAF1813B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0FDC5-848D-4B43-BFA0-31C91410F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B62D-3037-460E-B5F8-75CB80F346B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9074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8A786-1CFD-440A-AA97-427F2E0CD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ED094-5642-45D3-A150-BE71A2ED8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E0C90B-1996-435F-B504-715798AA3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34E245-0B14-4311-94EA-19FBD11E0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4610-1A64-4A0F-95CE-4F878C6602FD}" type="datetimeFigureOut">
              <a:rPr lang="en-CA" smtClean="0"/>
              <a:t>2022-01-18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D0F659-595C-4382-8980-D420E242F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91C676-5040-43AB-9F18-F23110D8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B62D-3037-460E-B5F8-75CB80F346B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0324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06397-A26D-405B-970D-4A5F33E40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37B53F-01EE-42F6-B065-C3D52DAF5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2B3976-0A57-4BDA-B6A1-5ACC421F1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9E418F-DF6C-4E48-AA4D-CA0D260595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5FB3F1-6BF2-4183-84DD-409BD48D33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3E9378-3334-4B9B-9C6E-49422A0F5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4610-1A64-4A0F-95CE-4F878C6602FD}" type="datetimeFigureOut">
              <a:rPr lang="en-CA" smtClean="0"/>
              <a:t>2022-01-18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2A1158-2DC7-43C4-87E3-993A6ED1C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E64C1C-80DD-471A-B65B-1DC318D88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B62D-3037-460E-B5F8-75CB80F346B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8634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A2442-6E14-4004-97F0-A9A94D3A6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213E7A-5826-45BA-93D8-C128749F8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4610-1A64-4A0F-95CE-4F878C6602FD}" type="datetimeFigureOut">
              <a:rPr lang="en-CA" smtClean="0"/>
              <a:t>2022-01-18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4DD9DB-1657-4104-AD71-012E96472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709475-CD56-47BD-A8FA-9F056FDC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B62D-3037-460E-B5F8-75CB80F346B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4466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408E0F-FDC3-43FC-8001-059459534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4610-1A64-4A0F-95CE-4F878C6602FD}" type="datetimeFigureOut">
              <a:rPr lang="en-CA" smtClean="0"/>
              <a:t>2022-01-18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E3384B-D18F-4851-A32F-8E3155B31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4903C-3EC3-4B95-AF0C-52B3BDEFD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B62D-3037-460E-B5F8-75CB80F346B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5826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A1CCB-4D1E-47D7-8A20-84D8D4C84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D0E5D-E4D8-4360-B9CB-2BB814C49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A0F456-2A9D-4CEB-842F-58F01915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316F0C-F77C-4559-80F3-D3FCBB878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4610-1A64-4A0F-95CE-4F878C6602FD}" type="datetimeFigureOut">
              <a:rPr lang="en-CA" smtClean="0"/>
              <a:t>2022-01-18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5A25FE-5EDD-4332-B70C-FC0ECD7F6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57FF2B-EC79-4094-84B3-9E9E9C4F4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B62D-3037-460E-B5F8-75CB80F346B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0310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7658A-EF4B-42A2-9D46-5A82BBE9D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B51069-2FBE-4350-92D5-C59B8BB434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5B692F-A68F-40EF-99A6-F8CBBA5BC6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ECF98A-7F3F-43EB-BEFB-DB951375D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4610-1A64-4A0F-95CE-4F878C6602FD}" type="datetimeFigureOut">
              <a:rPr lang="en-CA" smtClean="0"/>
              <a:t>2022-01-18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5A1417-880F-4A46-9177-7D2510C82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F876D0-CC3E-4D1E-9F05-0AB0FDE1B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B62D-3037-460E-B5F8-75CB80F346B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3852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549DB-86BA-4759-BD7C-88FCECEF7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F44504-BE5D-4142-BD55-ED0FA453B3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FACF7-FC7B-47EB-A27F-F3C974EC5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4610-1A64-4A0F-95CE-4F878C6602FD}" type="datetimeFigureOut">
              <a:rPr lang="en-CA" smtClean="0"/>
              <a:t>2022-01-18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D9C31-DF66-4CB0-A2FF-3A6F6D393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6685D-AF3C-4BAC-922D-3A98B1968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B62D-3037-460E-B5F8-75CB80F346B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3117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5D985E-133B-4486-A071-3EC11E947E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B4673F-8073-4625-A056-DD4AE0FCC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C3E29-508C-47FE-B6DA-5BC32083D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4610-1A64-4A0F-95CE-4F878C6602FD}" type="datetimeFigureOut">
              <a:rPr lang="en-CA" smtClean="0"/>
              <a:t>2022-01-18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C1B26-3D53-4C42-995C-3D6C34500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D0D708-9391-436A-9256-18B74559C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B62D-3037-460E-B5F8-75CB80F346B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287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095456-6E8F-4C15-B6F3-A177ED224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BD47A0-F1A5-4CF1-9FCB-9599C1A9D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340E6-D4C0-4B6C-870C-42EBC5FF33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94610-1A64-4A0F-95CE-4F878C6602FD}" type="datetimeFigureOut">
              <a:rPr lang="en-CA" smtClean="0"/>
              <a:t>2022-01-18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BB4B9-CA5D-4C86-B528-49D6A66B2B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13992-21F5-49D4-ABE8-F666122C6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BB62D-3037-460E-B5F8-75CB80F346B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3652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1450BDD-FC10-4DD2-AF4E-B30C12E60A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31818"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59D12-B4D3-41EF-9655-263CA806BB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pPr algn="l"/>
            <a:r>
              <a:rPr lang="en-CA" sz="6600"/>
              <a:t>Learning from Percy</a:t>
            </a:r>
          </a:p>
        </p:txBody>
      </p:sp>
      <p:sp>
        <p:nvSpPr>
          <p:cNvPr id="139" name="Rectangle: Rounded Corners 138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B52B8C-6149-4966-AA18-C77DB485E0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pPr algn="l"/>
            <a:r>
              <a:rPr lang="en-CA" sz="1300" dirty="0"/>
              <a:t>Rene Gourley</a:t>
            </a:r>
          </a:p>
          <a:p>
            <a:pPr algn="l"/>
            <a:r>
              <a:rPr lang="en-CA" sz="1300" dirty="0"/>
              <a:t>2022-01-19</a:t>
            </a:r>
          </a:p>
        </p:txBody>
      </p:sp>
    </p:spTree>
    <p:extLst>
      <p:ext uri="{BB962C8B-B14F-4D97-AF65-F5344CB8AC3E}">
        <p14:creationId xmlns:p14="http://schemas.microsoft.com/office/powerpoint/2010/main" val="25332419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C096044-6C39-4925-A6C9-0BB3867C07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00" b="156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3262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3AD2D56A-8A56-4808-B241-5C242F171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4225"/>
            <a:ext cx="12192000" cy="528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572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A toy train on a track&#10;&#10;Description automatically generated with low confidence">
            <a:extLst>
              <a:ext uri="{FF2B5EF4-FFF2-40B4-BE49-F238E27FC236}">
                <a16:creationId xmlns:a16="http://schemas.microsoft.com/office/drawing/2014/main" id="{A0478C94-295C-4064-BEE9-76A40F610D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59" b="385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706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166549C-5E17-4244-86DF-F18DE9B314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2" b="1048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847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672D85-DE18-47A0-955D-DB67B8FA2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CA" sz="5600">
                <a:solidFill>
                  <a:schemeClr val="bg1"/>
                </a:solidFill>
              </a:rPr>
              <a:t>Fixed Experiments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94BDC7A-9E1F-4D1F-8A16-D25BFF49B7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6844072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8075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96A35A4-995E-4B61-9ED9-CDB8B0F2CD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3" b="1641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063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A green train on a track&#10;&#10;Description automatically generated with medium confidence">
            <a:extLst>
              <a:ext uri="{FF2B5EF4-FFF2-40B4-BE49-F238E27FC236}">
                <a16:creationId xmlns:a16="http://schemas.microsoft.com/office/drawing/2014/main" id="{580AC3AC-A3B1-44CC-A566-072C11E5E4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1" b="1914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461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 descr="A green train on a track&#10;&#10;Description automatically generated with medium confidence">
            <a:extLst>
              <a:ext uri="{FF2B5EF4-FFF2-40B4-BE49-F238E27FC236}">
                <a16:creationId xmlns:a16="http://schemas.microsoft.com/office/drawing/2014/main" id="{4EA39525-197A-4BC5-9819-3C88CF2214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4" b="2363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675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672D85-DE18-47A0-955D-DB67B8FA2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CA" sz="5600" dirty="0">
                <a:solidFill>
                  <a:schemeClr val="bg1"/>
                </a:solidFill>
              </a:rPr>
              <a:t>Loose Experiments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94BDC7A-9E1F-4D1F-8A16-D25BFF49B7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7286145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7874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5F9BF826-3EE3-429E-A587-24E1435C20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6" b="1582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083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CE51372C-4CAA-4719-8D7B-DED3C8665C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3" b="2051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525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672D85-DE18-47A0-955D-DB67B8FA2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CA" sz="5200"/>
              <a:t>Wheel-Axle Adhesion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94BDC7A-9E1F-4D1F-8A16-D25BFF49B7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8317842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00B4EE68-78F4-4468-92DD-8AADF2781971}"/>
              </a:ext>
            </a:extLst>
          </p:cNvPr>
          <p:cNvSpPr/>
          <p:nvPr/>
        </p:nvSpPr>
        <p:spPr>
          <a:xfrm>
            <a:off x="6874933" y="3928533"/>
            <a:ext cx="2032000" cy="155786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28:1</a:t>
            </a: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156C429B-8398-44A6-8F8F-848B4416712C}"/>
              </a:ext>
            </a:extLst>
          </p:cNvPr>
          <p:cNvSpPr/>
          <p:nvPr/>
        </p:nvSpPr>
        <p:spPr>
          <a:xfrm>
            <a:off x="10156951" y="3928532"/>
            <a:ext cx="2032000" cy="155786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120:1</a:t>
            </a:r>
          </a:p>
        </p:txBody>
      </p:sp>
    </p:spTree>
    <p:extLst>
      <p:ext uri="{BB962C8B-B14F-4D97-AF65-F5344CB8AC3E}">
        <p14:creationId xmlns:p14="http://schemas.microsoft.com/office/powerpoint/2010/main" val="368133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672D85-DE18-47A0-955D-DB67B8FA2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CA" sz="5200" dirty="0"/>
              <a:t>Split Axle Adhesion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94BDC7A-9E1F-4D1F-8A16-D25BFF49B7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7567889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E005857D-16E5-4BA4-853C-D946EEB3CF84}"/>
              </a:ext>
            </a:extLst>
          </p:cNvPr>
          <p:cNvSpPr/>
          <p:nvPr/>
        </p:nvSpPr>
        <p:spPr>
          <a:xfrm>
            <a:off x="6094475" y="4368799"/>
            <a:ext cx="2032000" cy="155786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28:1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4BDFC461-E978-40F6-997D-379B62CEFA08}"/>
              </a:ext>
            </a:extLst>
          </p:cNvPr>
          <p:cNvSpPr/>
          <p:nvPr/>
        </p:nvSpPr>
        <p:spPr>
          <a:xfrm>
            <a:off x="10337800" y="4368799"/>
            <a:ext cx="2032000" cy="155786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120:1</a:t>
            </a:r>
          </a:p>
        </p:txBody>
      </p:sp>
    </p:spTree>
    <p:extLst>
      <p:ext uri="{BB962C8B-B14F-4D97-AF65-F5344CB8AC3E}">
        <p14:creationId xmlns:p14="http://schemas.microsoft.com/office/powerpoint/2010/main" val="603828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1AA3706C-B54C-49F4-BBF7-F4D731EBA6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6" b="1694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948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98</Words>
  <Application>Microsoft Office PowerPoint</Application>
  <PresentationFormat>Widescreen</PresentationFormat>
  <Paragraphs>36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Learning from Percy</vt:lpstr>
      <vt:lpstr>PowerPoint Presentation</vt:lpstr>
      <vt:lpstr>PowerPoint Presentation</vt:lpstr>
      <vt:lpstr>PowerPoint Presentation</vt:lpstr>
      <vt:lpstr>PowerPoint Presentation</vt:lpstr>
      <vt:lpstr>Fixed Experiments</vt:lpstr>
      <vt:lpstr>PowerPoint Presentation</vt:lpstr>
      <vt:lpstr>PowerPoint Presentation</vt:lpstr>
      <vt:lpstr>PowerPoint Presentation</vt:lpstr>
      <vt:lpstr>Loose Experiments</vt:lpstr>
      <vt:lpstr>PowerPoint Presentation</vt:lpstr>
      <vt:lpstr>PowerPoint Presentation</vt:lpstr>
      <vt:lpstr>Wheel-Axle Adhesion</vt:lpstr>
      <vt:lpstr>Split Axle Adhesion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from Percy</dc:title>
  <dc:creator>Rene Gourley</dc:creator>
  <cp:lastModifiedBy>Rene Gourley</cp:lastModifiedBy>
  <cp:revision>2</cp:revision>
  <dcterms:created xsi:type="dcterms:W3CDTF">2022-01-19T04:48:35Z</dcterms:created>
  <dcterms:modified xsi:type="dcterms:W3CDTF">2022-01-19T06:11:34Z</dcterms:modified>
</cp:coreProperties>
</file>